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Malgun Gothic" pitchFamily="50" charset="-127"/>
      <p:regular r:id="rId23"/>
      <p:bold r:id="rId24"/>
    </p:embeddedFont>
    <p:embeddedFont>
      <p:font typeface="Batangche" pitchFamily="17" charset="-127"/>
      <p:regular r:id="rId25"/>
    </p:embeddedFont>
    <p:embeddedFont>
      <p:font typeface="Garamond" pitchFamily="18" charset="0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Zdg+qI+uDO3s5C+hQFZi6Sft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7518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372" name="Google Shape;3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lgun Gothic"/>
              <a:buNone/>
            </a:pPr>
            <a:fld id="{00000000-1234-1234-1234-123412341234}" type="slidenum">
              <a:rPr lang="en-US" altLang="ko-KR" sz="12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7285037" y="182881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8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6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4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8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body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4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51"/>
          <p:cNvSpPr txBox="1">
            <a:spLocks noGrp="1"/>
          </p:cNvSpPr>
          <p:nvPr>
            <p:ph type="body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5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2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2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5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4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6193378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4766733" y="27306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609609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algun Gothic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/>
          <p:nvPr/>
        </p:nvSpPr>
        <p:spPr>
          <a:xfrm>
            <a:off x="0" y="4959626"/>
            <a:ext cx="12192000" cy="1232452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lgun Gothic"/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2094523" y="5093018"/>
            <a:ext cx="80029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"/>
          <p:cNvSpPr txBox="1">
            <a:spLocks noGrp="1"/>
          </p:cNvSpPr>
          <p:nvPr>
            <p:ph type="title"/>
          </p:nvPr>
        </p:nvSpPr>
        <p:spPr>
          <a:xfrm>
            <a:off x="3970103" y="1136514"/>
            <a:ext cx="378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Batangche"/>
              <a:buNone/>
            </a:pPr>
            <a:r>
              <a:rPr lang="ko-KR" sz="11500">
                <a:solidFill>
                  <a:schemeClr val="lt1"/>
                </a:solidFill>
                <a:latin typeface="Batangche"/>
                <a:ea typeface="Batangche"/>
                <a:cs typeface="Batangche"/>
                <a:sym typeface="Batangche"/>
              </a:rPr>
              <a:t>성경</a:t>
            </a:r>
            <a:endParaRPr/>
          </a:p>
        </p:txBody>
      </p:sp>
      <p:sp>
        <p:nvSpPr>
          <p:cNvPr id="243" name="Google Shape;243;p1"/>
          <p:cNvSpPr txBox="1"/>
          <p:nvPr/>
        </p:nvSpPr>
        <p:spPr>
          <a:xfrm>
            <a:off x="5860103" y="2336843"/>
            <a:ext cx="554461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Batangche"/>
              <a:buNone/>
            </a:pPr>
            <a:r>
              <a:rPr lang="ko-KR" sz="11500" b="0" i="0" u="none" strike="noStrike" cap="none">
                <a:solidFill>
                  <a:srgbClr val="FFFFFF"/>
                </a:solidFill>
                <a:latin typeface="Batangche"/>
                <a:ea typeface="Batangche"/>
                <a:cs typeface="Batangche"/>
                <a:sym typeface="Batangche"/>
              </a:rPr>
              <a:t>봉독</a:t>
            </a:r>
            <a:endParaRPr/>
          </a:p>
        </p:txBody>
      </p:sp>
      <p:sp>
        <p:nvSpPr>
          <p:cNvPr id="244" name="Google Shape;244;p1"/>
          <p:cNvSpPr txBox="1"/>
          <p:nvPr/>
        </p:nvSpPr>
        <p:spPr>
          <a:xfrm>
            <a:off x="7493062" y="829150"/>
            <a:ext cx="19559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Today's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Bible Verses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Google Shape;322;p10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10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30절</a:t>
            </a:r>
            <a:endParaRPr/>
          </a:p>
        </p:txBody>
      </p:sp>
      <p:sp>
        <p:nvSpPr>
          <p:cNvPr id="324" name="Google Shape;324;p10"/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바람을 보고 무서워 빠져 가는지라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소리 질러 이르되 주여 나를 구원하소서 하니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11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11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31절</a:t>
            </a:r>
            <a:endParaRPr/>
          </a:p>
        </p:txBody>
      </p:sp>
      <p:sp>
        <p:nvSpPr>
          <p:cNvPr id="333" name="Google Shape;333;p11"/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예수께서 즉시 손을 내밀어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그를 붙잡으시며 이르시되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믿음이 작은 자여 왜 의심하였느냐 하시고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Google Shape;340;p12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Google Shape;341;p12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32절</a:t>
            </a:r>
            <a:endParaRPr/>
          </a:p>
        </p:txBody>
      </p:sp>
      <p:sp>
        <p:nvSpPr>
          <p:cNvPr id="342" name="Google Shape;342;p12"/>
          <p:cNvSpPr txBox="1"/>
          <p:nvPr/>
        </p:nvSpPr>
        <p:spPr>
          <a:xfrm>
            <a:off x="0" y="1306381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배에 함께 오르매 바람이 그치는지라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p13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0" name="Google Shape;350;p13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33절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배에 있는 사람들이 예수께 절하며 이르되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진실로 하나님의 아들이로소이다 하더라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0" y="4322882"/>
            <a:ext cx="26072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Batangche"/>
              <a:buNone/>
            </a:pPr>
            <a:r>
              <a:rPr lang="ko-KR" sz="11500">
                <a:latin typeface="Batangche"/>
                <a:ea typeface="Batangche"/>
                <a:cs typeface="Batangche"/>
                <a:sym typeface="Batangche"/>
              </a:rPr>
              <a:t>말</a:t>
            </a:r>
            <a:endParaRPr/>
          </a:p>
        </p:txBody>
      </p:sp>
      <p:sp>
        <p:nvSpPr>
          <p:cNvPr id="359" name="Google Shape;359;p14"/>
          <p:cNvSpPr txBox="1"/>
          <p:nvPr/>
        </p:nvSpPr>
        <p:spPr>
          <a:xfrm>
            <a:off x="483363" y="4817810"/>
            <a:ext cx="41251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Batangche"/>
              <a:buNone/>
            </a:pPr>
            <a:r>
              <a:rPr lang="ko-KR" sz="11500" b="0" i="0" u="none" strike="noStrike" cap="none">
                <a:solidFill>
                  <a:srgbClr val="000000"/>
                </a:solidFill>
                <a:latin typeface="Batangche"/>
                <a:ea typeface="Batangche"/>
                <a:cs typeface="Batangche"/>
                <a:sym typeface="Batangche"/>
              </a:rPr>
              <a:t>씀</a:t>
            </a:r>
            <a:endParaRPr/>
          </a:p>
        </p:txBody>
      </p:sp>
      <p:sp>
        <p:nvSpPr>
          <p:cNvPr id="360" name="Google Shape;360;p14"/>
          <p:cNvSpPr txBox="1"/>
          <p:nvPr/>
        </p:nvSpPr>
        <p:spPr>
          <a:xfrm>
            <a:off x="2959348" y="4025725"/>
            <a:ext cx="222522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aramond"/>
              <a:buNone/>
            </a:pPr>
            <a:r>
              <a:rPr lang="ko-KR"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|Preach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aramond"/>
              <a:buNone/>
            </a:pPr>
            <a:r>
              <a:rPr lang="ko-KR" sz="2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the word</a:t>
            </a:r>
            <a:endParaRPr sz="28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2040421" y="316574"/>
            <a:ext cx="960875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" marR="0" lvl="0" indent="-762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아웃포커싱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마태복음 14장 </a:t>
            </a:r>
            <a:r>
              <a:rPr lang="ko-K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22~33</a:t>
            </a:r>
            <a:r>
              <a:rPr lang="ko-KR" sz="36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절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7" name="Google Shape;367;p15"/>
          <p:cNvGrpSpPr/>
          <p:nvPr/>
        </p:nvGrpSpPr>
        <p:grpSpPr>
          <a:xfrm>
            <a:off x="272142" y="1382662"/>
            <a:ext cx="11647715" cy="3763146"/>
            <a:chOff x="359227" y="1415319"/>
            <a:chExt cx="11647715" cy="3763146"/>
          </a:xfrm>
        </p:grpSpPr>
        <p:sp>
          <p:nvSpPr>
            <p:cNvPr id="368" name="Google Shape;368;p15"/>
            <p:cNvSpPr txBox="1"/>
            <p:nvPr/>
          </p:nvSpPr>
          <p:spPr>
            <a:xfrm>
              <a:off x="359227" y="1415319"/>
              <a:ext cx="11647715" cy="3763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예수님을 포커싱할 때 </a:t>
              </a:r>
              <a:r>
                <a:rPr lang="ko-KR" sz="8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endParaRPr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8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r>
                <a:rPr lang="ko-KR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은 일어납니다 (29절)</a:t>
              </a:r>
              <a:endPara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 txBox="1"/>
            <p:nvPr/>
          </p:nvSpPr>
          <p:spPr>
            <a:xfrm>
              <a:off x="1722931" y="3316417"/>
              <a:ext cx="3363266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기적</a:t>
              </a:r>
              <a:endParaRPr sz="1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5" name="Google Shape;375;p16"/>
          <p:cNvSpPr txBox="1"/>
          <p:nvPr/>
        </p:nvSpPr>
        <p:spPr>
          <a:xfrm>
            <a:off x="272142" y="1985777"/>
            <a:ext cx="11647715" cy="211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환경을 포커싱 할 때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물에 빠지는 인생을 살아가게 됩니다.(30절)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0" y="1831671"/>
            <a:ext cx="12192000" cy="319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문제를 넘게 하시는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하나님의 은혜</a:t>
            </a:r>
            <a:r>
              <a:rPr lang="ko-K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를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경험할 것입니다.(32절)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algun Gothic"/>
              <a:buNone/>
            </a:pPr>
            <a:endParaRPr sz="19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7" name="Google Shape;387;p18"/>
          <p:cNvSpPr txBox="1"/>
          <p:nvPr/>
        </p:nvSpPr>
        <p:spPr>
          <a:xfrm>
            <a:off x="0" y="1831671"/>
            <a:ext cx="12192000" cy="211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당신은 지금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무엇을 포커싱하고 있습니까?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2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2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22절</a:t>
            </a:r>
            <a:endParaRPr/>
          </a:p>
        </p:txBody>
      </p:sp>
      <p:sp>
        <p:nvSpPr>
          <p:cNvPr id="252" name="Google Shape;252;p2"/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예수께서 즉시 제자들을 재촉하사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자기가 무리를 보내는 동안에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배를 타고 앞서 건너편으로 가게 하시고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0" name="Google Shape;260;p3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23절</a:t>
            </a:r>
            <a:endParaRPr/>
          </a:p>
        </p:txBody>
      </p:sp>
      <p:sp>
        <p:nvSpPr>
          <p:cNvPr id="261" name="Google Shape;261;p3"/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무리를 보내신 후에 기도하러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따로 산에 올라가시니라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저물매 거기 혼자 계시더니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4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4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24절</a:t>
            </a:r>
            <a:endParaRPr/>
          </a:p>
        </p:txBody>
      </p:sp>
      <p:sp>
        <p:nvSpPr>
          <p:cNvPr id="270" name="Google Shape;270;p4"/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배가 이미 육지에서 수 리나 떠나서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바람이 거스르므로 물결로 말미암아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고난을 당하더라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5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5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25절</a:t>
            </a:r>
            <a:endParaRPr/>
          </a:p>
        </p:txBody>
      </p:sp>
      <p:sp>
        <p:nvSpPr>
          <p:cNvPr id="279" name="Google Shape;279;p5"/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밤 사경에 예수께서 바다 위로 걸어서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제자들에게 오시니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6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6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26절</a:t>
            </a:r>
            <a:endParaRPr/>
          </a:p>
        </p:txBody>
      </p:sp>
      <p:sp>
        <p:nvSpPr>
          <p:cNvPr id="288" name="Google Shape;288;p6"/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제자들이 그가 바다 위로 걸어오심을 보고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놀라 유령이라 하며 무서워하여 소리 지르거늘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7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27절</a:t>
            </a:r>
            <a:endParaRPr/>
          </a:p>
        </p:txBody>
      </p:sp>
      <p:sp>
        <p:nvSpPr>
          <p:cNvPr id="297" name="Google Shape;297;p7"/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예수께서 즉시 이르시되 안심하라 나니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두려워하지 말라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8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p8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28절</a:t>
            </a:r>
            <a:endParaRPr/>
          </a:p>
        </p:txBody>
      </p:sp>
      <p:sp>
        <p:nvSpPr>
          <p:cNvPr id="306" name="Google Shape;306;p8"/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베드로가 대답하여 이르되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주여 만일 주님이시거든 나를 명하사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물 위로 오라 하소서 하니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9"/>
          <p:cNvCxnSpPr/>
          <p:nvPr/>
        </p:nvCxnSpPr>
        <p:spPr>
          <a:xfrm>
            <a:off x="5600700" y="6154156"/>
            <a:ext cx="6049536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p9"/>
          <p:cNvSpPr txBox="1"/>
          <p:nvPr/>
        </p:nvSpPr>
        <p:spPr>
          <a:xfrm>
            <a:off x="5494696" y="512057"/>
            <a:ext cx="1181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ko-KR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29절</a:t>
            </a:r>
            <a:endParaRPr/>
          </a:p>
        </p:txBody>
      </p:sp>
      <p:sp>
        <p:nvSpPr>
          <p:cNvPr id="315" name="Google Shape;315;p9"/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오라 하시니 베드로가 배에서 내려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물 위로 걸어서 예수께로 가되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9"/>
          <p:cNvSpPr txBox="1"/>
          <p:nvPr/>
        </p:nvSpPr>
        <p:spPr>
          <a:xfrm>
            <a:off x="303308" y="5801913"/>
            <a:ext cx="5131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마태복음 14장 22~33절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사용자 지정</PresentationFormat>
  <Paragraphs>87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굴림</vt:lpstr>
      <vt:lpstr>Arial</vt:lpstr>
      <vt:lpstr>Malgun Gothic</vt:lpstr>
      <vt:lpstr>Batangche</vt:lpstr>
      <vt:lpstr>Garamond</vt:lpstr>
      <vt:lpstr>3_Office 테마</vt:lpstr>
      <vt:lpstr>9_Office 테마</vt:lpstr>
      <vt:lpstr>Office 테마</vt:lpstr>
      <vt:lpstr>성경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성경</dc:title>
  <dc:creator>조 해원</dc:creator>
  <cp:lastModifiedBy>감리교</cp:lastModifiedBy>
  <cp:revision>1</cp:revision>
  <dcterms:created xsi:type="dcterms:W3CDTF">2021-09-07T02:25:19Z</dcterms:created>
  <dcterms:modified xsi:type="dcterms:W3CDTF">2021-11-24T07:17:29Z</dcterms:modified>
</cp:coreProperties>
</file>