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437" r:id="rId2"/>
    <p:sldId id="52410" r:id="rId3"/>
    <p:sldId id="52496" r:id="rId4"/>
    <p:sldId id="52452" r:id="rId5"/>
    <p:sldId id="52546" r:id="rId6"/>
    <p:sldId id="52548" r:id="rId7"/>
    <p:sldId id="52549" r:id="rId8"/>
    <p:sldId id="52550" r:id="rId9"/>
    <p:sldId id="52551" r:id="rId10"/>
    <p:sldId id="52547" r:id="rId11"/>
    <p:sldId id="52552" r:id="rId12"/>
    <p:sldId id="52553" r:id="rId13"/>
    <p:sldId id="52554" r:id="rId14"/>
    <p:sldId id="52555" r:id="rId15"/>
    <p:sldId id="52556" r:id="rId16"/>
    <p:sldId id="52557" r:id="rId17"/>
    <p:sldId id="52558" r:id="rId18"/>
    <p:sldId id="52560" r:id="rId19"/>
    <p:sldId id="52561" r:id="rId20"/>
    <p:sldId id="52562" r:id="rId21"/>
    <p:sldId id="52563" r:id="rId22"/>
    <p:sldId id="52564" r:id="rId23"/>
    <p:sldId id="52565" r:id="rId24"/>
    <p:sldId id="52559" r:id="rId25"/>
    <p:sldId id="52566" r:id="rId26"/>
    <p:sldId id="52567" r:id="rId27"/>
    <p:sldId id="52569" r:id="rId28"/>
    <p:sldId id="52544" r:id="rId29"/>
    <p:sldId id="52545" r:id="rId30"/>
    <p:sldId id="52543" r:id="rId31"/>
    <p:sldId id="52570" r:id="rId32"/>
    <p:sldId id="52571" r:id="rId33"/>
    <p:sldId id="52572" r:id="rId34"/>
    <p:sldId id="52573" r:id="rId35"/>
    <p:sldId id="52574" r:id="rId36"/>
    <p:sldId id="52542" r:id="rId37"/>
    <p:sldId id="52575" r:id="rId38"/>
    <p:sldId id="52576" r:id="rId39"/>
    <p:sldId id="52577" r:id="rId40"/>
    <p:sldId id="52578" r:id="rId41"/>
    <p:sldId id="52579" r:id="rId42"/>
    <p:sldId id="52580" r:id="rId43"/>
    <p:sldId id="52581" r:id="rId44"/>
    <p:sldId id="52582" r:id="rId45"/>
    <p:sldId id="52583" r:id="rId46"/>
    <p:sldId id="52584" r:id="rId47"/>
    <p:sldId id="52585" r:id="rId48"/>
    <p:sldId id="52586" r:id="rId49"/>
    <p:sldId id="52587" r:id="rId50"/>
    <p:sldId id="52588" r:id="rId51"/>
    <p:sldId id="52589" r:id="rId52"/>
    <p:sldId id="52590" r:id="rId53"/>
    <p:sldId id="52591" r:id="rId54"/>
    <p:sldId id="52592" r:id="rId55"/>
    <p:sldId id="52384" r:id="rId56"/>
    <p:sldId id="52446" r:id="rId57"/>
    <p:sldId id="52409" r:id="rId58"/>
    <p:sldId id="52411" r:id="rId59"/>
    <p:sldId id="52494" r:id="rId60"/>
    <p:sldId id="52593" r:id="rId6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939"/>
    <a:srgbClr val="930116"/>
    <a:srgbClr val="A590CB"/>
    <a:srgbClr val="6F9260"/>
    <a:srgbClr val="96C0CE"/>
    <a:srgbClr val="EBB50B"/>
    <a:srgbClr val="404040"/>
    <a:srgbClr val="0055FF"/>
    <a:srgbClr val="FF00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660"/>
  </p:normalViewPr>
  <p:slideViewPr>
    <p:cSldViewPr snapToGrid="0">
      <p:cViewPr>
        <p:scale>
          <a:sx n="117" d="100"/>
          <a:sy n="117" d="100"/>
        </p:scale>
        <p:origin x="-10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45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1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19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18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2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7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09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8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B86B-2F65-4275-A46D-A15210A62730}" type="datetimeFigureOut">
              <a:rPr lang="ko-KR" altLang="en-US" smtClean="0"/>
              <a:t>2021-06-28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7215-8323-4482-B602-6EC8F457C0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9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6448" y="748551"/>
            <a:ext cx="8198577" cy="4813726"/>
          </a:xfrm>
        </p:spPr>
        <p:txBody>
          <a:bodyPr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가룟인</a:t>
            </a: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아닌 유다가 이르되 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주여 어찌하여 자기를 우리에게는 나타내시고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세상에는 아니하려 </a:t>
            </a:r>
            <a:r>
              <a:rPr lang="ko-KR" alt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하시나이까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예수께서 대답하여 </a:t>
            </a:r>
            <a:r>
              <a:rPr lang="ko-KR" alt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이르시되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사람이 나를 사랑하면 내 말을 </a:t>
            </a:r>
            <a:r>
              <a:rPr lang="ko-KR" alt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지키리니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 아버지께서 그를 사랑하실 것이요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우리가 그에게 가서 거처를 그와 함께 하리라</a:t>
            </a: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936448" y="59401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요한복음 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14:22-23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32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287-FA7C-432B-AFEB-494860E72C3B}"/>
              </a:ext>
            </a:extLst>
          </p:cNvPr>
          <p:cNvSpPr txBox="1"/>
          <p:nvPr/>
        </p:nvSpPr>
        <p:spPr>
          <a:xfrm>
            <a:off x="595618" y="409672"/>
            <a:ext cx="4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</a:t>
            </a:r>
            <a:r>
              <a:rPr lang="ko-KR" altLang="en-US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당신의 이름은 무엇인가요</a:t>
            </a:r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7B9216-A18D-47AC-87F2-DB80EF706AE0}"/>
              </a:ext>
            </a:extLst>
          </p:cNvPr>
          <p:cNvSpPr txBox="1"/>
          <p:nvPr/>
        </p:nvSpPr>
        <p:spPr>
          <a:xfrm rot="20821039">
            <a:off x="1256232" y="1717457"/>
            <a:ext cx="4084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제 이름은 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00</a:t>
            </a:r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에요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12E6BC-D184-47B1-8015-1B55DAFF35B0}"/>
              </a:ext>
            </a:extLst>
          </p:cNvPr>
          <p:cNvSpPr txBox="1"/>
          <p:nvPr/>
        </p:nvSpPr>
        <p:spPr>
          <a:xfrm rot="1045754">
            <a:off x="664939" y="4133492"/>
            <a:ext cx="281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저는 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### </a:t>
            </a:r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입니다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3B1497-208E-42B3-B485-BFBAF4EC3D56}"/>
              </a:ext>
            </a:extLst>
          </p:cNvPr>
          <p:cNvSpPr txBox="1"/>
          <p:nvPr/>
        </p:nvSpPr>
        <p:spPr>
          <a:xfrm rot="1178130">
            <a:off x="7269622" y="1752231"/>
            <a:ext cx="40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@@@! </a:t>
            </a:r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이름 이쁘죠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 </a:t>
            </a:r>
            <a:endParaRPr lang="ko-KR" alt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A5C407A-873D-410F-A7D6-6A5A121ACB2B}"/>
              </a:ext>
            </a:extLst>
          </p:cNvPr>
          <p:cNvSpPr txBox="1"/>
          <p:nvPr/>
        </p:nvSpPr>
        <p:spPr>
          <a:xfrm>
            <a:off x="8336421" y="4589927"/>
            <a:ext cx="4084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제 이름은 </a:t>
            </a:r>
            <a:r>
              <a:rPr lang="ko-KR" altLang="en-US" sz="24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뭘까요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 </a:t>
            </a:r>
            <a:endParaRPr lang="ko-KR" altLang="en-US" sz="2400" dirty="0">
              <a:effectLst/>
            </a:endParaRPr>
          </a:p>
          <a:p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맞춰보세요 </a:t>
            </a:r>
            <a:r>
              <a:rPr lang="ko-KR" altLang="en-US" sz="24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ㅋ</a:t>
            </a:r>
            <a:endParaRPr lang="ko-KR" altLang="en-US" sz="2400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8CCE040D-4272-47C5-B224-AAAA81B1B76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xmlns="" id="{FA6ADE82-6E93-4CA5-B15A-8AA6690CD7DD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4" name="그림 23">
                <a:extLst>
                  <a:ext uri="{FF2B5EF4-FFF2-40B4-BE49-F238E27FC236}">
                    <a16:creationId xmlns:a16="http://schemas.microsoft.com/office/drawing/2014/main" xmlns="" id="{0CB2ED61-6624-43BA-BCFD-7A0C8945D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5" name="그림 24">
                <a:extLst>
                  <a:ext uri="{FF2B5EF4-FFF2-40B4-BE49-F238E27FC236}">
                    <a16:creationId xmlns:a16="http://schemas.microsoft.com/office/drawing/2014/main" xmlns="" id="{6ABB2AED-B74F-48A6-9F0B-F981D35E2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9DCF098-442D-4029-A0F2-678DE43C5977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96AE4C3-A253-4FA4-9682-62E522871F6D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276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287-FA7C-432B-AFEB-494860E72C3B}"/>
              </a:ext>
            </a:extLst>
          </p:cNvPr>
          <p:cNvSpPr txBox="1"/>
          <p:nvPr/>
        </p:nvSpPr>
        <p:spPr>
          <a:xfrm>
            <a:off x="494950" y="411308"/>
            <a:ext cx="4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 </a:t>
            </a:r>
            <a:r>
              <a:rPr lang="ko-KR" altLang="en-US" sz="32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이름은 왜 중요한가요</a:t>
            </a:r>
            <a:r>
              <a:rPr lang="en-US" altLang="ko-KR" sz="32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1426EE-E01B-4B3B-ADA3-C5448BB57D4F}"/>
              </a:ext>
            </a:extLst>
          </p:cNvPr>
          <p:cNvSpPr txBox="1"/>
          <p:nvPr/>
        </p:nvSpPr>
        <p:spPr>
          <a:xfrm>
            <a:off x="404070" y="1111360"/>
            <a:ext cx="9429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>
                <a:solidFill>
                  <a:srgbClr val="020202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A. </a:t>
            </a:r>
            <a:r>
              <a:rPr lang="ko-KR" altLang="en-US" sz="3000" dirty="0">
                <a:solidFill>
                  <a:srgbClr val="020202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이름 안에 </a:t>
            </a:r>
            <a:r>
              <a:rPr lang="ko-KR" altLang="en-US" sz="3000" dirty="0">
                <a:solidFill>
                  <a:srgbClr val="0000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나</a:t>
            </a:r>
            <a:r>
              <a:rPr lang="ko-KR" altLang="en-US" sz="3000" dirty="0">
                <a:solidFill>
                  <a:srgbClr val="020202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를 향한</a:t>
            </a:r>
            <a:r>
              <a:rPr lang="ko-KR" altLang="en-US" sz="3000" dirty="0">
                <a:solidFill>
                  <a:srgbClr val="FFFF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3000" dirty="0">
                <a:solidFill>
                  <a:srgbClr val="FF00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목적</a:t>
            </a:r>
            <a:r>
              <a:rPr lang="ko-KR" altLang="en-US" sz="30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과</a:t>
            </a:r>
            <a:r>
              <a:rPr lang="ko-KR" altLang="en-US" sz="3000" dirty="0">
                <a:solidFill>
                  <a:srgbClr val="FFFF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r>
              <a:rPr lang="ko-KR" altLang="en-US" sz="3000" dirty="0">
                <a:solidFill>
                  <a:srgbClr val="FF00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기대</a:t>
            </a:r>
            <a:r>
              <a:rPr lang="ko-KR" altLang="en-US" sz="30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가 담겨있기 때문이죠</a:t>
            </a:r>
            <a:r>
              <a:rPr lang="en-US" altLang="ko-KR" sz="3000" dirty="0">
                <a:solidFill>
                  <a:srgbClr val="000000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!</a:t>
            </a:r>
            <a:endParaRPr lang="ko-KR" altLang="en-US" sz="30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464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2310" y="1946246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926CFB-CDAF-4EC3-821A-B26FF43D1615}"/>
              </a:ext>
            </a:extLst>
          </p:cNvPr>
          <p:cNvSpPr txBox="1"/>
          <p:nvPr/>
        </p:nvSpPr>
        <p:spPr>
          <a:xfrm>
            <a:off x="2927757" y="1242165"/>
            <a:ext cx="178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내 이름은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190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2310" y="1946246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7489B1-9396-4A73-97C3-038D819009B3}"/>
              </a:ext>
            </a:extLst>
          </p:cNvPr>
          <p:cNvSpPr txBox="1"/>
          <p:nvPr/>
        </p:nvSpPr>
        <p:spPr>
          <a:xfrm>
            <a:off x="3196206" y="1284110"/>
            <a:ext cx="117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393939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유 다 </a:t>
            </a:r>
            <a:r>
              <a:rPr lang="en-US" altLang="ko-KR" sz="3600" dirty="0">
                <a:solidFill>
                  <a:srgbClr val="393939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!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8272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2310" y="1946246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2273417" y="1040223"/>
            <a:ext cx="41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나에 대해 아는 사람은</a:t>
            </a:r>
            <a:endParaRPr lang="ko-KR" altLang="en-US" sz="2400" dirty="0">
              <a:effectLst/>
            </a:endParaRPr>
          </a:p>
          <a:p>
            <a:pPr algn="ctr"/>
            <a:r>
              <a:rPr lang="ko-KR" altLang="en-US" sz="24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없을거야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... </a:t>
            </a:r>
            <a:r>
              <a:rPr lang="ko-KR" altLang="en-US" sz="24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ㅠ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.</a:t>
            </a:r>
            <a:r>
              <a:rPr lang="ko-KR" altLang="en-US" sz="24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ㅠ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340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2310" y="1946246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3615656" y="1417727"/>
            <a:ext cx="41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err="1">
                <a:solidFill>
                  <a:srgbClr val="00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가룟인</a:t>
            </a:r>
            <a:r>
              <a:rPr lang="ko-KR" altLang="en-US" sz="2400" dirty="0">
                <a:solidFill>
                  <a:srgbClr val="00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아닌 유다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 이르되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...</a:t>
            </a:r>
            <a:endParaRPr lang="ko-KR" altLang="en-US" sz="3200" dirty="0">
              <a:effectLst/>
            </a:endParaRPr>
          </a:p>
          <a:p>
            <a:pPr algn="ctr"/>
            <a:r>
              <a:rPr lang="en-US" altLang="ko-KR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4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14:22)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2481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282310" y="1946246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2290195" y="1040223"/>
            <a:ext cx="63504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곧 베드로라고도 이름을 주신 시몬과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그의 동생 안드레와 야고보와 요한과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빌립과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바돌로매와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마태와 도마와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알패오의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아들 야고보와 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셀롯이라는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시몬과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야고보의 아들 유다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와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예수를 파는 자 될 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가룟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유다라</a:t>
            </a:r>
            <a:endParaRPr lang="ko-KR" altLang="en-US" sz="3600" dirty="0">
              <a:effectLst/>
            </a:endParaRPr>
          </a:p>
          <a:p>
            <a:pPr algn="ctr"/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 err="1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눅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6:14-16)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6996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4023919" y="1417726"/>
            <a:ext cx="4144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유다 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(</a:t>
            </a:r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하나님을 찬양한다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)</a:t>
            </a:r>
            <a:endParaRPr lang="ko-KR" alt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ECA4ED-D6B8-4AC9-8295-7FE53FF5CCFE}"/>
              </a:ext>
            </a:extLst>
          </p:cNvPr>
          <p:cNvSpPr txBox="1"/>
          <p:nvPr/>
        </p:nvSpPr>
        <p:spPr>
          <a:xfrm>
            <a:off x="4193097" y="2123800"/>
            <a:ext cx="557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</a:t>
            </a:r>
            <a:r>
              <a:rPr lang="ko-KR" altLang="en-US" sz="3200" b="1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→ </a:t>
            </a:r>
            <a:r>
              <a:rPr lang="ko-KR" altLang="en-US" sz="3200" b="1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다대오</a:t>
            </a:r>
            <a:r>
              <a:rPr lang="ko-KR" altLang="en-US" sz="3200" b="1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(</a:t>
            </a:r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사랑스럽다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, </a:t>
            </a:r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찬양한다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)</a:t>
            </a:r>
            <a:endParaRPr lang="ko-KR" altLang="en-US" sz="32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85ECEFA-F87D-4EB0-B69A-3BB90352A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6946" y="4149426"/>
            <a:ext cx="1502833" cy="3656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24FE5B-1F66-4C18-931C-043A6CA72DD5}"/>
              </a:ext>
            </a:extLst>
          </p:cNvPr>
          <p:cNvSpPr txBox="1"/>
          <p:nvPr/>
        </p:nvSpPr>
        <p:spPr>
          <a:xfrm>
            <a:off x="4102217" y="4149426"/>
            <a:ext cx="5159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나는 하나님을 사랑하고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찬양하기 위하여 </a:t>
            </a:r>
            <a:r>
              <a:rPr lang="ko-KR" altLang="en-US" sz="28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태어났어</a:t>
            </a:r>
            <a:r>
              <a:rPr lang="en-US" altLang="ko-KR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497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7435223" y="1523792"/>
            <a:ext cx="414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내 이름도 </a:t>
            </a:r>
            <a:r>
              <a:rPr lang="ko-KR" altLang="en-US" sz="24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유다라우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3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8221A02-6188-48D3-8F93-437375614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24" y="2243166"/>
            <a:ext cx="1332085" cy="3656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BB7757-C56A-4B05-8E54-F23B1F7866AE}"/>
              </a:ext>
            </a:extLst>
          </p:cNvPr>
          <p:cNvSpPr txBox="1"/>
          <p:nvPr/>
        </p:nvSpPr>
        <p:spPr>
          <a:xfrm>
            <a:off x="7570845" y="6046856"/>
            <a:ext cx="41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가룟</a:t>
            </a:r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35418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4857226" y="2894190"/>
            <a:ext cx="4144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err="1">
                <a:solidFill>
                  <a:srgbClr val="00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가룟인</a:t>
            </a:r>
            <a:r>
              <a:rPr lang="ko-KR" altLang="en-US" sz="2800" dirty="0">
                <a:solidFill>
                  <a:srgbClr val="0000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아닌 유다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 이르되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...</a:t>
            </a:r>
            <a:endParaRPr lang="ko-KR" altLang="en-US" sz="3600" dirty="0">
              <a:effectLst/>
            </a:endParaRPr>
          </a:p>
          <a:p>
            <a:pPr algn="ctr"/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요 </a:t>
            </a:r>
            <a:r>
              <a:rPr lang="en-US" altLang="ko-KR" sz="2800" dirty="0">
                <a:solidFill>
                  <a:srgbClr val="000000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14:22)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0951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498" y="2400583"/>
            <a:ext cx="5241373" cy="1891477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ko-KR" altLang="en-US" sz="89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작은 행복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1880498" y="1269313"/>
            <a:ext cx="558236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일상에서 가치 찾기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1880498" y="2214155"/>
            <a:ext cx="5241373" cy="53702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1880498" y="1020355"/>
            <a:ext cx="5241373" cy="52115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E42CC0-9DC3-4445-AF46-6D646D7830D3}"/>
              </a:ext>
            </a:extLst>
          </p:cNvPr>
          <p:cNvSpPr txBox="1"/>
          <p:nvPr/>
        </p:nvSpPr>
        <p:spPr>
          <a:xfrm>
            <a:off x="703624" y="4424786"/>
            <a:ext cx="7595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40404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저는 그 유다가 아닙니다 </a:t>
            </a:r>
            <a:endParaRPr lang="en-US" altLang="ko-KR" sz="4000" dirty="0">
              <a:solidFill>
                <a:srgbClr val="40404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  <a:p>
            <a:pPr algn="ctr"/>
            <a:r>
              <a:rPr lang="en-US" altLang="ko-KR" sz="4000" dirty="0">
                <a:solidFill>
                  <a:srgbClr val="0070C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“ (</a:t>
            </a:r>
            <a:r>
              <a:rPr lang="ko-KR" altLang="en-US" sz="4000" dirty="0" err="1">
                <a:solidFill>
                  <a:srgbClr val="0070C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다대오</a:t>
            </a:r>
            <a:r>
              <a:rPr lang="en-US" altLang="ko-KR" sz="4000" dirty="0">
                <a:solidFill>
                  <a:srgbClr val="0070C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) </a:t>
            </a:r>
            <a:r>
              <a:rPr lang="ko-KR" altLang="en-US" sz="4000" dirty="0">
                <a:solidFill>
                  <a:srgbClr val="0070C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유다  </a:t>
            </a:r>
            <a:r>
              <a:rPr lang="en-US" altLang="ko-KR" sz="4000" dirty="0">
                <a:solidFill>
                  <a:srgbClr val="0070C0"/>
                </a:solidFill>
                <a:latin typeface="Mapo배낭여행" panose="02000500000000000000" pitchFamily="2" charset="-127"/>
                <a:ea typeface="Mapo배낭여행" panose="02000500000000000000" pitchFamily="2" charset="-127"/>
              </a:rPr>
              <a:t>”</a:t>
            </a:r>
            <a:endParaRPr lang="ko-KR" altLang="en-US" sz="4000" dirty="0">
              <a:solidFill>
                <a:srgbClr val="0070C0"/>
              </a:solidFill>
              <a:latin typeface="Mapo배낭여행" panose="02000500000000000000" pitchFamily="2" charset="-127"/>
              <a:ea typeface="Mapo배낭여행" panose="02000500000000000000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9F97ABD6-CC22-46C8-8E26-84F0CBA6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1071" y="639431"/>
            <a:ext cx="2110943" cy="51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5186973" y="1410862"/>
            <a:ext cx="414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우리는 유다 </a:t>
            </a:r>
            <a:r>
              <a:rPr lang="en-US" altLang="ko-KR" sz="24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3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8221A02-6188-48D3-8F93-437375614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24" y="2243166"/>
            <a:ext cx="1332085" cy="3656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BB7757-C56A-4B05-8E54-F23B1F7866AE}"/>
              </a:ext>
            </a:extLst>
          </p:cNvPr>
          <p:cNvSpPr txBox="1"/>
          <p:nvPr/>
        </p:nvSpPr>
        <p:spPr>
          <a:xfrm>
            <a:off x="7562456" y="6046856"/>
            <a:ext cx="41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가룟</a:t>
            </a:r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유다</a:t>
            </a:r>
            <a:endParaRPr lang="ko-KR" altLang="en-US" sz="3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198E187-BF22-4261-B1BD-7900DE38B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8850" y="2243166"/>
            <a:ext cx="1502833" cy="3656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075332-C395-4CEF-A967-7D5014BC873C}"/>
              </a:ext>
            </a:extLst>
          </p:cNvPr>
          <p:cNvSpPr txBox="1"/>
          <p:nvPr/>
        </p:nvSpPr>
        <p:spPr>
          <a:xfrm>
            <a:off x="3042188" y="6046856"/>
            <a:ext cx="41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다대오</a:t>
            </a:r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64233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8221A02-6188-48D3-8F93-437375614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24" y="2243166"/>
            <a:ext cx="1332085" cy="3656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BB7757-C56A-4B05-8E54-F23B1F7866AE}"/>
              </a:ext>
            </a:extLst>
          </p:cNvPr>
          <p:cNvSpPr txBox="1"/>
          <p:nvPr/>
        </p:nvSpPr>
        <p:spPr>
          <a:xfrm>
            <a:off x="7562456" y="6046856"/>
            <a:ext cx="41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가룟</a:t>
            </a:r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유다</a:t>
            </a:r>
            <a:endParaRPr lang="ko-KR" altLang="en-US" sz="32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198E187-BF22-4261-B1BD-7900DE38BF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8850" y="2243166"/>
            <a:ext cx="1502833" cy="3656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075332-C395-4CEF-A967-7D5014BC873C}"/>
              </a:ext>
            </a:extLst>
          </p:cNvPr>
          <p:cNvSpPr txBox="1"/>
          <p:nvPr/>
        </p:nvSpPr>
        <p:spPr>
          <a:xfrm>
            <a:off x="3042188" y="6046856"/>
            <a:ext cx="41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다대오</a:t>
            </a:r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17129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B198E187-BF22-4261-B1BD-7900DE38BF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8850" y="2243166"/>
            <a:ext cx="1502833" cy="3656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075332-C395-4CEF-A967-7D5014BC873C}"/>
              </a:ext>
            </a:extLst>
          </p:cNvPr>
          <p:cNvSpPr txBox="1"/>
          <p:nvPr/>
        </p:nvSpPr>
        <p:spPr>
          <a:xfrm>
            <a:off x="3042188" y="6046856"/>
            <a:ext cx="41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800" dirty="0" err="1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다대오</a:t>
            </a:r>
            <a:r>
              <a:rPr lang="en-US" altLang="ko-KR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800" dirty="0">
                <a:solidFill>
                  <a:srgbClr val="393939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유다</a:t>
            </a:r>
            <a:endParaRPr lang="ko-KR" alt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7A1088-EC85-48EE-8688-484BD9D6AA8E}"/>
              </a:ext>
            </a:extLst>
          </p:cNvPr>
          <p:cNvSpPr txBox="1"/>
          <p:nvPr/>
        </p:nvSpPr>
        <p:spPr>
          <a:xfrm>
            <a:off x="7186349" y="1711354"/>
            <a:ext cx="3674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난 내 이름처럼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언제나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하나님을 찬양하며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살지</a:t>
            </a:r>
            <a:r>
              <a:rPr lang="en-US" altLang="ko-KR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9635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B735839B-CDEE-4FEF-BF07-06C70751D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9" y="1455309"/>
            <a:ext cx="6283716" cy="314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5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8303" y="2625754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122548" y="765111"/>
            <a:ext cx="7679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예수님이 하나님의 아들이시라는 비밀을</a:t>
            </a:r>
            <a:endParaRPr lang="ko-KR" altLang="en-US" sz="36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왜 우리에게만 알려주시죠</a:t>
            </a:r>
            <a:r>
              <a:rPr lang="en-US" altLang="ko-KR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?</a:t>
            </a:r>
            <a:endParaRPr lang="ko-KR" altLang="en-US" sz="3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3D3A21D-93C0-47EC-8871-51E0ECB64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5366"/>
            <a:ext cx="2192418" cy="3654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878FE7-7D44-4B67-8B34-08C8B8AD5704}"/>
              </a:ext>
            </a:extLst>
          </p:cNvPr>
          <p:cNvSpPr txBox="1"/>
          <p:nvPr/>
        </p:nvSpPr>
        <p:spPr>
          <a:xfrm rot="1298308">
            <a:off x="568706" y="1963024"/>
            <a:ext cx="267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＼       ／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90791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8303" y="2625754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-221401" y="418862"/>
            <a:ext cx="7679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모든 사람들이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예수님이 하나님의 아들이라는 것을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알고 기뻐했으면 좋겠어요 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3D3A21D-93C0-47EC-8871-51E0ECB64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5366"/>
            <a:ext cx="2192418" cy="3654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878FE7-7D44-4B67-8B34-08C8B8AD5704}"/>
              </a:ext>
            </a:extLst>
          </p:cNvPr>
          <p:cNvSpPr txBox="1"/>
          <p:nvPr/>
        </p:nvSpPr>
        <p:spPr>
          <a:xfrm rot="1298308">
            <a:off x="568706" y="1963024"/>
            <a:ext cx="267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＼       ／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8513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8303" y="2625754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1154472" y="549667"/>
            <a:ext cx="7679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사람이 나를 사랑하면 내 말을 지킬 것이고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그러면 내 아버지가 그들을 사랑하실 것이고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그들과 함께하실 것이다</a:t>
            </a:r>
            <a:r>
              <a:rPr lang="en-US" altLang="ko-KR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3D3A21D-93C0-47EC-8871-51E0ECB64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5366"/>
            <a:ext cx="2192418" cy="3654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878FE7-7D44-4B67-8B34-08C8B8AD5704}"/>
              </a:ext>
            </a:extLst>
          </p:cNvPr>
          <p:cNvSpPr txBox="1"/>
          <p:nvPr/>
        </p:nvSpPr>
        <p:spPr>
          <a:xfrm rot="20823136">
            <a:off x="5654806" y="1821661"/>
            <a:ext cx="267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＼        ／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98028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8303" y="2625754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1984982" y="563169"/>
            <a:ext cx="7679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그리고 나중에 내가 떠난 뒤에</a:t>
            </a:r>
            <a:endParaRPr lang="ko-KR" altLang="en-US" sz="2800" dirty="0">
              <a:effectLst/>
            </a:endParaRPr>
          </a:p>
          <a:p>
            <a:pPr algn="ctr"/>
            <a:r>
              <a:rPr lang="ko-KR" altLang="en-US" sz="28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너희를 위하여 성령님을 </a:t>
            </a:r>
            <a:r>
              <a:rPr lang="ko-KR" altLang="en-US" sz="28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보내줄게</a:t>
            </a:r>
            <a:endParaRPr lang="ko-KR" altLang="en-US" sz="28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33D3A21D-93C0-47EC-8871-51E0ECB64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5366"/>
            <a:ext cx="2192418" cy="36540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878FE7-7D44-4B67-8B34-08C8B8AD5704}"/>
              </a:ext>
            </a:extLst>
          </p:cNvPr>
          <p:cNvSpPr txBox="1"/>
          <p:nvPr/>
        </p:nvSpPr>
        <p:spPr>
          <a:xfrm rot="20823136">
            <a:off x="5654806" y="1821661"/>
            <a:ext cx="267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＼        ／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794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7D4C0386-4110-479A-8ADF-07A580A8EA06}"/>
              </a:ext>
            </a:extLst>
          </p:cNvPr>
          <p:cNvSpPr/>
          <p:nvPr/>
        </p:nvSpPr>
        <p:spPr>
          <a:xfrm>
            <a:off x="931683" y="3208366"/>
            <a:ext cx="1783080" cy="1700517"/>
          </a:xfrm>
          <a:prstGeom prst="ellipse">
            <a:avLst/>
          </a:prstGeom>
          <a:solidFill>
            <a:srgbClr val="EBB50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예수님</a:t>
            </a:r>
          </a:p>
        </p:txBody>
      </p:sp>
    </p:spTree>
    <p:extLst>
      <p:ext uri="{BB962C8B-B14F-4D97-AF65-F5344CB8AC3E}">
        <p14:creationId xmlns:p14="http://schemas.microsoft.com/office/powerpoint/2010/main" val="3975622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4" name="타원 3">
            <a:extLst>
              <a:ext uri="{FF2B5EF4-FFF2-40B4-BE49-F238E27FC236}">
                <a16:creationId xmlns:a16="http://schemas.microsoft.com/office/drawing/2014/main" xmlns="" id="{05EB62DC-2F61-474B-8855-BEEAB2B4B56A}"/>
              </a:ext>
            </a:extLst>
          </p:cNvPr>
          <p:cNvSpPr/>
          <p:nvPr/>
        </p:nvSpPr>
        <p:spPr>
          <a:xfrm>
            <a:off x="565922" y="1870364"/>
            <a:ext cx="4754223" cy="424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제자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7D4C0386-4110-479A-8ADF-07A580A8EA06}"/>
              </a:ext>
            </a:extLst>
          </p:cNvPr>
          <p:cNvSpPr/>
          <p:nvPr/>
        </p:nvSpPr>
        <p:spPr>
          <a:xfrm>
            <a:off x="931683" y="3208366"/>
            <a:ext cx="1783080" cy="1700517"/>
          </a:xfrm>
          <a:prstGeom prst="ellipse">
            <a:avLst/>
          </a:prstGeom>
          <a:solidFill>
            <a:srgbClr val="EBB50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예수님</a:t>
            </a:r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xmlns="" id="{E7954A8D-B484-4D46-8B94-A8E72506315E}"/>
              </a:ext>
            </a:extLst>
          </p:cNvPr>
          <p:cNvSpPr/>
          <p:nvPr/>
        </p:nvSpPr>
        <p:spPr>
          <a:xfrm>
            <a:off x="2525487" y="3918857"/>
            <a:ext cx="482467" cy="2032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59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142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5DD0B732-A4DA-4071-952E-CA54A80D25A4}"/>
              </a:ext>
            </a:extLst>
          </p:cNvPr>
          <p:cNvSpPr/>
          <p:nvPr/>
        </p:nvSpPr>
        <p:spPr>
          <a:xfrm>
            <a:off x="191627" y="612864"/>
            <a:ext cx="7655587" cy="610080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                                                    </a:t>
            </a:r>
            <a:endParaRPr lang="en-US" altLang="ko-KR" dirty="0"/>
          </a:p>
          <a:p>
            <a:pPr algn="ctr"/>
            <a:r>
              <a:rPr lang="en-US" altLang="ko-KR" sz="4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                   </a:t>
            </a:r>
            <a:r>
              <a:rPr lang="ko-KR" altLang="en-US" sz="4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세상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4" name="타원 3">
            <a:extLst>
              <a:ext uri="{FF2B5EF4-FFF2-40B4-BE49-F238E27FC236}">
                <a16:creationId xmlns:a16="http://schemas.microsoft.com/office/drawing/2014/main" xmlns="" id="{05EB62DC-2F61-474B-8855-BEEAB2B4B56A}"/>
              </a:ext>
            </a:extLst>
          </p:cNvPr>
          <p:cNvSpPr/>
          <p:nvPr/>
        </p:nvSpPr>
        <p:spPr>
          <a:xfrm>
            <a:off x="565922" y="1870364"/>
            <a:ext cx="4754223" cy="424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제자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7D4C0386-4110-479A-8ADF-07A580A8EA06}"/>
              </a:ext>
            </a:extLst>
          </p:cNvPr>
          <p:cNvSpPr/>
          <p:nvPr/>
        </p:nvSpPr>
        <p:spPr>
          <a:xfrm>
            <a:off x="931683" y="3208366"/>
            <a:ext cx="1783080" cy="1700517"/>
          </a:xfrm>
          <a:prstGeom prst="ellipse">
            <a:avLst/>
          </a:prstGeom>
          <a:solidFill>
            <a:srgbClr val="EBB50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예수님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xmlns="" id="{25A34A19-3305-4B3C-9035-BDC8903782BC}"/>
              </a:ext>
            </a:extLst>
          </p:cNvPr>
          <p:cNvSpPr/>
          <p:nvPr/>
        </p:nvSpPr>
        <p:spPr>
          <a:xfrm>
            <a:off x="2525487" y="3918857"/>
            <a:ext cx="482467" cy="2032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xmlns="" id="{F5BB75A2-8C72-4F33-9A29-0ADA51B88BA6}"/>
              </a:ext>
            </a:extLst>
          </p:cNvPr>
          <p:cNvSpPr/>
          <p:nvPr/>
        </p:nvSpPr>
        <p:spPr>
          <a:xfrm rot="20935966">
            <a:off x="4425609" y="3809540"/>
            <a:ext cx="1149126" cy="2041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991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타원 17">
            <a:extLst>
              <a:ext uri="{FF2B5EF4-FFF2-40B4-BE49-F238E27FC236}">
                <a16:creationId xmlns:a16="http://schemas.microsoft.com/office/drawing/2014/main" xmlns="" id="{5DD0B732-A4DA-4071-952E-CA54A80D25A4}"/>
              </a:ext>
            </a:extLst>
          </p:cNvPr>
          <p:cNvSpPr/>
          <p:nvPr/>
        </p:nvSpPr>
        <p:spPr>
          <a:xfrm>
            <a:off x="191627" y="612864"/>
            <a:ext cx="7655587" cy="610080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                                                     </a:t>
            </a:r>
            <a:endParaRPr lang="en-US" altLang="ko-KR" dirty="0"/>
          </a:p>
          <a:p>
            <a:pPr algn="ctr"/>
            <a:r>
              <a:rPr lang="en-US" altLang="ko-KR" sz="4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                   </a:t>
            </a:r>
            <a:r>
              <a:rPr lang="ko-KR" altLang="en-US" sz="40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세상</a:t>
            </a:r>
            <a:endParaRPr lang="ko-KR" altLang="en-US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sp>
        <p:nvSpPr>
          <p:cNvPr id="4" name="타원 3">
            <a:extLst>
              <a:ext uri="{FF2B5EF4-FFF2-40B4-BE49-F238E27FC236}">
                <a16:creationId xmlns:a16="http://schemas.microsoft.com/office/drawing/2014/main" xmlns="" id="{05EB62DC-2F61-474B-8855-BEEAB2B4B56A}"/>
              </a:ext>
            </a:extLst>
          </p:cNvPr>
          <p:cNvSpPr/>
          <p:nvPr/>
        </p:nvSpPr>
        <p:spPr>
          <a:xfrm>
            <a:off x="565922" y="1870364"/>
            <a:ext cx="4754223" cy="424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          제자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xmlns="" id="{7D4C0386-4110-479A-8ADF-07A580A8EA06}"/>
              </a:ext>
            </a:extLst>
          </p:cNvPr>
          <p:cNvSpPr/>
          <p:nvPr/>
        </p:nvSpPr>
        <p:spPr>
          <a:xfrm>
            <a:off x="931683" y="3208366"/>
            <a:ext cx="1783080" cy="1700517"/>
          </a:xfrm>
          <a:prstGeom prst="ellipse">
            <a:avLst/>
          </a:prstGeom>
          <a:solidFill>
            <a:srgbClr val="EBB50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예수님</a:t>
            </a: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xmlns="" id="{25A34A19-3305-4B3C-9035-BDC8903782BC}"/>
              </a:ext>
            </a:extLst>
          </p:cNvPr>
          <p:cNvSpPr/>
          <p:nvPr/>
        </p:nvSpPr>
        <p:spPr>
          <a:xfrm>
            <a:off x="2525487" y="3918857"/>
            <a:ext cx="482467" cy="2032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xmlns="" id="{F5BB75A2-8C72-4F33-9A29-0ADA51B88BA6}"/>
              </a:ext>
            </a:extLst>
          </p:cNvPr>
          <p:cNvSpPr/>
          <p:nvPr/>
        </p:nvSpPr>
        <p:spPr>
          <a:xfrm rot="20935966">
            <a:off x="4425609" y="3809540"/>
            <a:ext cx="1149126" cy="20412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F1CE3D-EB94-4B0C-879C-4C1627A51C9C}"/>
              </a:ext>
            </a:extLst>
          </p:cNvPr>
          <p:cNvSpPr txBox="1"/>
          <p:nvPr/>
        </p:nvSpPr>
        <p:spPr>
          <a:xfrm>
            <a:off x="2845386" y="4370664"/>
            <a:ext cx="189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FFFF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= </a:t>
            </a:r>
            <a:r>
              <a:rPr lang="ko-KR" altLang="en-US" sz="3600" dirty="0">
                <a:solidFill>
                  <a:srgbClr val="FFFFFF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우리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8907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8303" y="2625754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1104138" y="1418846"/>
            <a:ext cx="7679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성경에 기록되지는 않았지만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나는 내 자리에서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열심히 복음을 </a:t>
            </a:r>
            <a:r>
              <a:rPr lang="ko-KR" altLang="en-US" sz="32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전했어</a:t>
            </a:r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~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74215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8303" y="2625754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1204806" y="1418846"/>
            <a:ext cx="7679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이 한 목숨 다하여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시리아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, </a:t>
            </a:r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아라비아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, </a:t>
            </a:r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페르시아까지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가서 열심을 </a:t>
            </a:r>
            <a:r>
              <a:rPr lang="ko-KR" altLang="en-US" sz="3200" dirty="0" err="1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다했어</a:t>
            </a:r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 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61322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9BB8F374-448D-4A37-987D-8B28ADE25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78303" y="2625754"/>
            <a:ext cx="1502833" cy="3656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B1420-BA02-489F-BE4F-BC5192234AEC}"/>
              </a:ext>
            </a:extLst>
          </p:cNvPr>
          <p:cNvSpPr txBox="1"/>
          <p:nvPr/>
        </p:nvSpPr>
        <p:spPr>
          <a:xfrm>
            <a:off x="1297085" y="1366897"/>
            <a:ext cx="7679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내가 유명해지고 높아지는 것보다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나를 통하여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하나님의 말씀이 전해지는 것이</a:t>
            </a:r>
            <a:endParaRPr lang="ko-KR" altLang="en-US" sz="3200" dirty="0">
              <a:effectLst/>
            </a:endParaRPr>
          </a:p>
          <a:p>
            <a:pPr algn="ctr"/>
            <a:r>
              <a:rPr lang="ko-KR" altLang="en-US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중요한 거야 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Mapo마포나루" panose="02000500000000000000" pitchFamily="2" charset="-127"/>
                <a:ea typeface="Mapo마포나루" panose="02000500000000000000" pitchFamily="2" charset="-127"/>
              </a:rPr>
              <a:t>!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6086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예수님을 사랑하고</a:t>
            </a:r>
            <a:r>
              <a:rPr lang="en-US" altLang="ko-KR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chemeClr val="bg1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 사랑을 실천하는 자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FE02F6D6-C98F-4859-A8FF-B808D195A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0" b="98850" l="5353" r="95134">
                        <a14:foregroundMark x1="61436" y1="17250" x2="61679" y2="18250"/>
                        <a14:foregroundMark x1="55474" y1="7850" x2="61436" y2="1200"/>
                        <a14:foregroundMark x1="51582" y1="17250" x2="62895" y2="18700"/>
                        <a14:foregroundMark x1="81022" y1="19350" x2="90024" y2="22400"/>
                        <a14:foregroundMark x1="87348" y1="45150" x2="95377" y2="47200"/>
                        <a14:foregroundMark x1="95377" y1="47200" x2="95377" y2="47200"/>
                        <a14:foregroundMark x1="16788" y1="49400" x2="5474" y2="47450"/>
                        <a14:foregroundMark x1="30170" y1="89900" x2="30170" y2="92250"/>
                        <a14:foregroundMark x1="46837" y1="92600" x2="38808" y2="95050"/>
                        <a14:foregroundMark x1="85523" y1="93450" x2="74818" y2="98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7831" y="2435359"/>
            <a:ext cx="1350625" cy="3286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716118-3C8B-46C7-810A-7A5B0AD6CBF6}"/>
              </a:ext>
            </a:extLst>
          </p:cNvPr>
          <p:cNvSpPr txBox="1"/>
          <p:nvPr/>
        </p:nvSpPr>
        <p:spPr>
          <a:xfrm>
            <a:off x="447415" y="5292883"/>
            <a:ext cx="1426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>
                <a:solidFill>
                  <a:srgbClr val="393939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제자란</a:t>
            </a:r>
            <a:r>
              <a:rPr lang="en-US" altLang="ko-KR" sz="3200" dirty="0">
                <a:solidFill>
                  <a:srgbClr val="393939"/>
                </a:solidFill>
                <a:effectLst/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7307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오늘의 주인공 유다는 전혀 유명하지 않은 제자였어요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331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사람들이 기억해주고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 smtClean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박수 쳐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주는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3963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화려한 위치에 있는 제자도 아니었어요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530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아니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어쩌면 </a:t>
            </a:r>
            <a:r>
              <a:rPr lang="ko-KR" altLang="en-US" sz="40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가룟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 유다와 이름이 같다는 이유로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0470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054B26-430D-4964-9E02-B9C0D50E53AB}"/>
              </a:ext>
            </a:extLst>
          </p:cNvPr>
          <p:cNvSpPr txBox="1"/>
          <p:nvPr/>
        </p:nvSpPr>
        <p:spPr>
          <a:xfrm>
            <a:off x="2081397" y="1129324"/>
            <a:ext cx="2926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오늘의 주제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12483A9-E927-4181-B4F4-B849B053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02" y="958306"/>
            <a:ext cx="1596740" cy="26612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4F6E2A-8B04-49B1-B6C8-74C135555CEB}"/>
              </a:ext>
            </a:extLst>
          </p:cNvPr>
          <p:cNvSpPr txBox="1"/>
          <p:nvPr/>
        </p:nvSpPr>
        <p:spPr>
          <a:xfrm>
            <a:off x="2198841" y="1703666"/>
            <a:ext cx="240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rgbClr val="FF008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작은 행복</a:t>
            </a: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98A02781-744D-4FBD-8444-DCC3992E9A87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45AF858A-6303-4560-9F3A-E9BE6989BA96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308B42CE-5682-4BCE-A639-9ED25FE67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1829059B-1179-4940-A993-1B41C9D9BF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7AE3D7B-DDEA-4864-8F33-83B173C197C5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EAE7FEC-604E-4264-84B4-026D70CBB7A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246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사람들의 오해 속에 속상해 했을지도 </a:t>
            </a:r>
            <a:r>
              <a:rPr lang="ko-KR" altLang="en-US" sz="4000" dirty="0" err="1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모르겠어요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5457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그러나 그는 자신을 향한 기대와 바람을 저버리지 않는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080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이름값을 하는 삶을 살았어요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844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세상적으로 거창한 것을 쫓는 삶이 아니라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79577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예수님이 보여주신 사랑을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8788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오늘 나의 삶의 자리에서 나누는 그런 삶을 살았어요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379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그것이 예수님을 따르는 우리의 기쁨이고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1796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행복이 되는 줄로 믿어요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066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여러분의 </a:t>
            </a:r>
            <a:r>
              <a:rPr lang="ko-KR" altLang="en-US" sz="4000" dirty="0">
                <a:solidFill>
                  <a:srgbClr val="FF007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이름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은 무엇입니까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407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또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, 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여러분을 향한 부모님의 바람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0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287-FA7C-432B-AFEB-494860E72C3B}"/>
              </a:ext>
            </a:extLst>
          </p:cNvPr>
          <p:cNvSpPr txBox="1"/>
          <p:nvPr/>
        </p:nvSpPr>
        <p:spPr>
          <a:xfrm>
            <a:off x="595618" y="409672"/>
            <a:ext cx="4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</a:t>
            </a:r>
            <a:r>
              <a:rPr lang="ko-KR" altLang="en-US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당신의 이름은 무엇인가요</a:t>
            </a:r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xmlns="" id="{8606F296-5670-4294-BEC3-8B3199B40D31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xmlns="" id="{AF80E8A2-C5DD-4407-A2B6-2B8606862FF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xmlns="" id="{F3C46A47-9866-41D9-8666-635ED1757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3" name="그림 22">
                <a:extLst>
                  <a:ext uri="{FF2B5EF4-FFF2-40B4-BE49-F238E27FC236}">
                    <a16:creationId xmlns:a16="http://schemas.microsoft.com/office/drawing/2014/main" xmlns="" id="{EE7A4022-6AA2-4E6E-A246-CE3E223A8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D7BA5F-5572-4B97-986D-D753D64954A2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A895657-1521-4DE0-B37D-214125E6E1D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306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7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하나님의 기대</a:t>
            </a:r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는 무엇입니까</a:t>
            </a:r>
            <a:r>
              <a:rPr lang="en-US" altLang="ko-KR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?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426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여러분이 있는 그 자리에서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1225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예수님의 사랑을 전하고 나눌 때에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31627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그것이 여러분의 삶의 참 행복과 기쁨 되시기를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4635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FA59B10D-42BA-4AF4-9267-0D5DCAFA9ACC}"/>
              </a:ext>
            </a:extLst>
          </p:cNvPr>
          <p:cNvSpPr/>
          <p:nvPr/>
        </p:nvSpPr>
        <p:spPr>
          <a:xfrm>
            <a:off x="0" y="6033766"/>
            <a:ext cx="12192000" cy="82423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C38CB5-D0FB-4DCA-A1FA-9E0F96EC0282}"/>
              </a:ext>
            </a:extLst>
          </p:cNvPr>
          <p:cNvSpPr txBox="1"/>
          <p:nvPr/>
        </p:nvSpPr>
        <p:spPr>
          <a:xfrm>
            <a:off x="0" y="61071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  <a:effectLst/>
                <a:latin typeface="Mapo배낭여행" panose="02000500000000000000" pitchFamily="2" charset="-127"/>
                <a:ea typeface="Mapo배낭여행" panose="02000500000000000000" pitchFamily="2" charset="-127"/>
              </a:rPr>
              <a:t>축복합니다</a:t>
            </a:r>
            <a:endParaRPr lang="ko-KR" altLang="en-US" sz="4000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xmlns="" id="{E87FF189-11AC-4A22-AC08-59BE64F77766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xmlns="" id="{38A05822-F5F9-49BB-A207-F1DB542BA3BA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6" name="그림 25">
                <a:extLst>
                  <a:ext uri="{FF2B5EF4-FFF2-40B4-BE49-F238E27FC236}">
                    <a16:creationId xmlns:a16="http://schemas.microsoft.com/office/drawing/2014/main" xmlns="" id="{EF17F3F4-AE63-4438-B006-7D1592A0F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5C261503-18FD-4C88-A5F6-A9CCC9FD01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356D51A6-EA52-4090-98D9-78E03D1BF29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0CB362A-B814-4FFB-B0C5-E562215E8D9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0463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xmlns="" id="{DFAE4412-0FFD-415D-9E6B-B6FE6809AB18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xmlns="" id="{A299A127-C48C-4FCF-977A-DFB761A8DB5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7" name="그림 26">
                <a:extLst>
                  <a:ext uri="{FF2B5EF4-FFF2-40B4-BE49-F238E27FC236}">
                    <a16:creationId xmlns:a16="http://schemas.microsoft.com/office/drawing/2014/main" xmlns="" id="{C756959E-8B94-4370-B7C5-CD35F5066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xmlns="" id="{5423CB6F-F92B-44B1-8926-D7538A377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A5D8BDE-EAFB-4A06-ACEE-6D89B0FCC827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7E87FD3-6EAF-4C3F-83EE-51189193C89F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8016595" cy="48899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우리가 사는 세상은 자꾸만 더 크고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</a:t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화려한 것들만 추구하도록 우리의 눈을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현혹시킵니다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그래서 유명해지지 않으면 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마치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실패한 사람처럼 생각하게 만듭니다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그러나 유다를 통해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작은 행복을 추구하는 것이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얼마나 소중한지를 배웁니다</a:t>
            </a:r>
            <a:r>
              <a:rPr lang="en-US" altLang="ko-KR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34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A5C74D89-D32A-491B-B0DE-AFDC8593C850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EA623860-64EF-41FA-B447-81D7541CA666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xmlns="" id="{ADD715ED-1C44-4BE1-9F9E-4A22EF29F3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xmlns="" id="{6B692286-68BF-4997-BEDA-0665821278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0CC7FF3-153C-4E18-A6D3-52920ED2E959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512D3E3-221F-494D-9786-1FDEA4BF562B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817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348" y="1206074"/>
            <a:ext cx="8016596" cy="4889926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먼저는 내가 서 있는 이곳에서 예수님과 동행하게 하시고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예수님의 사랑을 가족과 친구들에게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나눌 수 있는 기쁨과 행복을 맛보게 해주세요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그래서 나를 향한 하나님의 은혜와 기대가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부족한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나를 통해서 나의 이웃으로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나의 주변으로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흘러갈 수 있는 아름다운 인생이 되게 해주세요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b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예수님의 이름으로 기도합니다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아멘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 </a:t>
            </a: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54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F1EC4D2E-FD27-4AC6-A919-47BC59904A0C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CE860DB9-BACE-461C-BC09-92600BE54F8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xmlns="" id="{A95ACAE6-28A0-4F46-A712-C8913FC38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9" name="그림 28">
                <a:extLst>
                  <a:ext uri="{FF2B5EF4-FFF2-40B4-BE49-F238E27FC236}">
                    <a16:creationId xmlns:a16="http://schemas.microsoft.com/office/drawing/2014/main" xmlns="" id="{0DE753AE-1CDF-4687-B3DC-839911DE0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E022CD8-6C17-4B02-800A-A6114DB8CFEC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6385662-B276-4F9D-B2B2-B4718B48FA4D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49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2ACACA65-6AD2-49F9-BC2E-5E2ABAC0B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419506">
            <a:off x="209758" y="3873930"/>
            <a:ext cx="3187389" cy="3103194"/>
          </a:xfrm>
          <a:prstGeom prst="rect">
            <a:avLst/>
          </a:prstGeom>
        </p:spPr>
      </p:pic>
      <p:sp>
        <p:nvSpPr>
          <p:cNvPr id="29" name="제목 10">
            <a:extLst>
              <a:ext uri="{FF2B5EF4-FFF2-40B4-BE49-F238E27FC236}">
                <a16:creationId xmlns:a16="http://schemas.microsoft.com/office/drawing/2014/main" xmlns="" id="{DE8140E2-A283-46F4-ABA4-A97C68E52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 이름의 뜻이 무엇인지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부모님께 듣기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5B9CD83-EE65-4F37-B497-D2F7B8BCC97A}"/>
              </a:ext>
            </a:extLst>
          </p:cNvPr>
          <p:cNvSpPr txBox="1"/>
          <p:nvPr/>
        </p:nvSpPr>
        <p:spPr>
          <a:xfrm>
            <a:off x="4571447" y="3691473"/>
            <a:ext cx="7404651" cy="266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친구들 사이에서 또는 가족 안에서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내가 할 수 있는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To Do List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를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작성하고 실천해보기</a:t>
            </a:r>
            <a:endParaRPr lang="ko-KR" altLang="en-US" sz="4000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800B60A0-1EED-4122-B957-2FA124331D55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xmlns="" id="{132A0C40-C8FB-4BA3-BAAB-BDEC6E8B5AE5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35" name="그림 34">
                <a:extLst>
                  <a:ext uri="{FF2B5EF4-FFF2-40B4-BE49-F238E27FC236}">
                    <a16:creationId xmlns:a16="http://schemas.microsoft.com/office/drawing/2014/main" xmlns="" id="{1DA9A226-ECCD-4D4B-8016-3E736940C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36" name="그림 35">
                <a:extLst>
                  <a:ext uri="{FF2B5EF4-FFF2-40B4-BE49-F238E27FC236}">
                    <a16:creationId xmlns:a16="http://schemas.microsoft.com/office/drawing/2014/main" xmlns="" id="{0D7C616B-4E47-45BA-989C-3505E5AB9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83C56F6-78A9-4BCD-B64F-71808C748FAB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5D70E77-DB1B-4BA3-9BB4-EFC5784FC5F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64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5"/>
            <a:ext cx="2501349" cy="7284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b="1" dirty="0">
                <a:solidFill>
                  <a:srgbClr val="007A37"/>
                </a:solidFill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한주의 미션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제목 10">
            <a:extLst>
              <a:ext uri="{FF2B5EF4-FFF2-40B4-BE49-F238E27FC236}">
                <a16:creationId xmlns:a16="http://schemas.microsoft.com/office/drawing/2014/main" xmlns="" id="{16785AC8-47BB-4A7A-8339-D9E1D70F2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448" y="1390437"/>
            <a:ext cx="7404651" cy="21653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하나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 이름의 뜻이 무엇인지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부모님께 듣기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CFDE9E-C136-45B2-8FBF-D82D337D2092}"/>
              </a:ext>
            </a:extLst>
          </p:cNvPr>
          <p:cNvSpPr txBox="1"/>
          <p:nvPr/>
        </p:nvSpPr>
        <p:spPr>
          <a:xfrm>
            <a:off x="4571447" y="3691473"/>
            <a:ext cx="7404651" cy="266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둘</a:t>
            </a:r>
            <a:r>
              <a:rPr lang="en-US" altLang="ko-K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친구들 사이에서 또는 가족 안에서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내가 할 수 있는 </a:t>
            </a:r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To Do List</a:t>
            </a: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를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작성하고 실천해보기</a:t>
            </a:r>
            <a:endParaRPr lang="ko-KR" altLang="en-US" sz="40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4282B053-B3AE-4EEB-B3B7-244727FE0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390" t="16232" r="29403" b="8985"/>
          <a:stretch/>
        </p:blipFill>
        <p:spPr>
          <a:xfrm rot="21429455">
            <a:off x="228808" y="3883455"/>
            <a:ext cx="3187389" cy="3103194"/>
          </a:xfrm>
          <a:prstGeom prst="rect">
            <a:avLst/>
          </a:prstGeom>
        </p:spPr>
      </p:pic>
      <p:grpSp>
        <p:nvGrpSpPr>
          <p:cNvPr id="29" name="그룹 28">
            <a:extLst>
              <a:ext uri="{FF2B5EF4-FFF2-40B4-BE49-F238E27FC236}">
                <a16:creationId xmlns:a16="http://schemas.microsoft.com/office/drawing/2014/main" xmlns="" id="{AEE38566-E6CC-4B78-A2A7-43B3E06286C7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xmlns="" id="{223CCFB3-DD8C-4A0B-8E5C-A7C5E429388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xmlns="" id="{7AADC217-BE2A-4EA8-963E-65ABB8199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34" name="그림 33">
                <a:extLst>
                  <a:ext uri="{FF2B5EF4-FFF2-40B4-BE49-F238E27FC236}">
                    <a16:creationId xmlns:a16="http://schemas.microsoft.com/office/drawing/2014/main" xmlns="" id="{27B00F97-5C9A-4D74-A182-72AFC51C33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ADEE4A5-640D-4BAD-A0EE-F72E2454E1B3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FBB635B-4567-465F-91EB-D579121B5D83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336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287-FA7C-432B-AFEB-494860E72C3B}"/>
              </a:ext>
            </a:extLst>
          </p:cNvPr>
          <p:cNvSpPr txBox="1"/>
          <p:nvPr/>
        </p:nvSpPr>
        <p:spPr>
          <a:xfrm>
            <a:off x="595618" y="409672"/>
            <a:ext cx="4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</a:t>
            </a:r>
            <a:r>
              <a:rPr lang="ko-KR" altLang="en-US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당신의 이름은 무엇인가요</a:t>
            </a:r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54B121-1790-431F-AE30-3358A098A627}"/>
              </a:ext>
            </a:extLst>
          </p:cNvPr>
          <p:cNvSpPr txBox="1"/>
          <p:nvPr/>
        </p:nvSpPr>
        <p:spPr>
          <a:xfrm>
            <a:off x="1266737" y="1851645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99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①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29604559-352A-479C-991B-8A99F9F48313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AF5E86E4-FE61-428A-B945-453F54E076B4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xmlns="" id="{93CCE37E-E0CA-4E9C-8EF4-BA9E4391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DD4B8517-15FA-4B07-B353-676DFF740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B9245D-92E5-4CF6-A028-BBC9EBE6FCB6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B74F090-5E94-41D3-A936-358F79F28831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244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FE7A5230-1566-4297-94CA-2F0A6D26D3C9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xmlns="" id="{93F7F19B-AB2C-4C39-86B0-5161A8B3EB9B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xmlns="" id="{99D2E719-D3A0-47CB-8E97-7E9EF743F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xmlns="" id="{899FDB2F-886C-4945-B22C-2E6F29EC4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98DCA63-4CCB-44DA-A1CF-8AD0E30FED4A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57BC3F0-A208-4DDC-8EBF-1D8209FB7444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43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287-FA7C-432B-AFEB-494860E72C3B}"/>
              </a:ext>
            </a:extLst>
          </p:cNvPr>
          <p:cNvSpPr txBox="1"/>
          <p:nvPr/>
        </p:nvSpPr>
        <p:spPr>
          <a:xfrm>
            <a:off x="595618" y="409672"/>
            <a:ext cx="4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</a:t>
            </a:r>
            <a:r>
              <a:rPr lang="ko-KR" altLang="en-US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당신의 이름은 무엇인가요</a:t>
            </a:r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54B121-1790-431F-AE30-3358A098A627}"/>
              </a:ext>
            </a:extLst>
          </p:cNvPr>
          <p:cNvSpPr txBox="1"/>
          <p:nvPr/>
        </p:nvSpPr>
        <p:spPr>
          <a:xfrm>
            <a:off x="1266737" y="1851645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99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②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8131A2E4-4029-499B-A7A5-8FE4E0F8EA03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3BCD6857-4721-4C47-817B-2DFCDD8AC5F3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xmlns="" id="{59BE51BC-9700-4C0C-A4DC-611946108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40310964-505E-469E-9F98-FE4A37B974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7400C29-1902-4A0F-8531-C937C0806180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04C5846-8F33-4EEA-81A6-048E400F8DCB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3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287-FA7C-432B-AFEB-494860E72C3B}"/>
              </a:ext>
            </a:extLst>
          </p:cNvPr>
          <p:cNvSpPr txBox="1"/>
          <p:nvPr/>
        </p:nvSpPr>
        <p:spPr>
          <a:xfrm>
            <a:off x="595618" y="409672"/>
            <a:ext cx="4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</a:t>
            </a:r>
            <a:r>
              <a:rPr lang="ko-KR" altLang="en-US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당신의 이름은 무엇인가요</a:t>
            </a:r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54B121-1790-431F-AE30-3358A098A627}"/>
              </a:ext>
            </a:extLst>
          </p:cNvPr>
          <p:cNvSpPr txBox="1"/>
          <p:nvPr/>
        </p:nvSpPr>
        <p:spPr>
          <a:xfrm>
            <a:off x="1266737" y="1851645"/>
            <a:ext cx="273664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99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③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D1F1E495-8BBC-40FF-AA8C-33BA190C50F5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A612060E-5F3C-4384-919C-A474E3FED4AF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xmlns="" id="{6F1DD012-01A6-486E-99B7-45C15D0A1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C0C9E1DA-9BD6-4606-A06F-A04D85CC57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FADBA32-2318-495C-89F3-FFBEBE31FFAF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2F6CE23-52EB-4DCA-9A8E-81D009CC6AFA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77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C02287-FA7C-432B-AFEB-494860E72C3B}"/>
              </a:ext>
            </a:extLst>
          </p:cNvPr>
          <p:cNvSpPr txBox="1"/>
          <p:nvPr/>
        </p:nvSpPr>
        <p:spPr>
          <a:xfrm>
            <a:off x="595618" y="409672"/>
            <a:ext cx="4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Q.</a:t>
            </a:r>
            <a:r>
              <a:rPr lang="ko-KR" altLang="en-US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당신의 이름은 무엇인가요</a:t>
            </a:r>
            <a:r>
              <a:rPr lang="en-US" altLang="ko-KR" sz="3200" dirty="0">
                <a:solidFill>
                  <a:srgbClr val="383939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?</a:t>
            </a:r>
            <a:endParaRPr lang="ko-KR" altLang="en-US" sz="3200" dirty="0">
              <a:solidFill>
                <a:srgbClr val="383939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54B121-1790-431F-AE30-3358A098A627}"/>
              </a:ext>
            </a:extLst>
          </p:cNvPr>
          <p:cNvSpPr txBox="1"/>
          <p:nvPr/>
        </p:nvSpPr>
        <p:spPr>
          <a:xfrm>
            <a:off x="481308" y="1859340"/>
            <a:ext cx="43973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dirty="0">
                <a:solidFill>
                  <a:schemeClr val="bg1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Action!</a:t>
            </a:r>
            <a:endParaRPr lang="ko-KR" altLang="en-US" sz="9600" dirty="0">
              <a:solidFill>
                <a:schemeClr val="bg1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6935BA1A-F2D3-4AA1-B924-CB660641C17B}"/>
              </a:ext>
            </a:extLst>
          </p:cNvPr>
          <p:cNvGrpSpPr/>
          <p:nvPr/>
        </p:nvGrpSpPr>
        <p:grpSpPr>
          <a:xfrm>
            <a:off x="9833514" y="215989"/>
            <a:ext cx="2166938" cy="1050094"/>
            <a:chOff x="9053338" y="1449171"/>
            <a:chExt cx="2166938" cy="1050094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xmlns="" id="{CB8CF7A1-2D3E-4179-98D8-A98D8B78A87E}"/>
                </a:ext>
              </a:extLst>
            </p:cNvPr>
            <p:cNvGrpSpPr/>
            <p:nvPr/>
          </p:nvGrpSpPr>
          <p:grpSpPr>
            <a:xfrm>
              <a:off x="9053338" y="1449171"/>
              <a:ext cx="2166938" cy="824234"/>
              <a:chOff x="9801224" y="238125"/>
              <a:chExt cx="2166938" cy="824234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xmlns="" id="{75F0965D-9CAD-4113-BCA0-DC008E63F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81595" y1="53226" x2="81595" y2="53226"/>
                            <a14:backgroundMark x1="81595" y1="54516" x2="81595" y2="54516"/>
                            <a14:backgroundMark x1="81595" y1="57742" x2="81595" y2="57742"/>
                            <a14:backgroundMark x1="81595" y1="59677" x2="81595" y2="59677"/>
                            <a14:backgroundMark x1="81840" y1="77419" x2="81840" y2="77419"/>
                            <a14:backgroundMark x1="81595" y1="76129" x2="81595" y2="76129"/>
                            <a14:backgroundMark x1="81595" y1="79032" x2="81595" y2="79032"/>
                            <a14:backgroundMark x1="81595" y1="80645" x2="81595" y2="8064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801225" y="238125"/>
                <a:ext cx="2166937" cy="824234"/>
              </a:xfrm>
              <a:prstGeom prst="rect">
                <a:avLst/>
              </a:prstGeom>
            </p:spPr>
          </p:pic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xmlns="" id="{E4BFCBF7-194D-41A5-9E86-84CACAE3DC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prstClr val="black"/>
                  <a:srgbClr val="70AD47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8712" r="92393">
                            <a14:foregroundMark x1="11043" y1="79355" x2="8834" y2="64194"/>
                            <a14:foregroundMark x1="8834" y1="64194" x2="9325" y2="60000"/>
                            <a14:foregroundMark x1="89939" y1="54194" x2="92393" y2="57742"/>
                            <a14:foregroundMark x1="20859" y1="28065" x2="49325" y2="25484"/>
                            <a14:foregroundMark x1="54356" y1="25806" x2="57546" y2="27742"/>
                            <a14:backgroundMark x1="20982" y1="50645" x2="20982" y2="50645"/>
                            <a14:backgroundMark x1="26012" y1="47742" x2="26012" y2="47742"/>
                            <a14:backgroundMark x1="28834" y1="46774" x2="28834" y2="46774"/>
                            <a14:backgroundMark x1="26871" y1="47742" x2="33865" y2="46774"/>
                            <a14:backgroundMark x1="33865" y1="46774" x2="38037" y2="42581"/>
                            <a14:backgroundMark x1="83313" y1="41935" x2="77055" y2="46774"/>
                            <a14:backgroundMark x1="77055" y1="46774" x2="77055" y2="46774"/>
                            <a14:backgroundMark x1="67239" y1="45806" x2="68712" y2="45484"/>
                            <a14:backgroundMark x1="61840" y1="45161" x2="64663" y2="44839"/>
                            <a14:backgroundMark x1="54479" y1="46452" x2="57423" y2="45161"/>
                            <a14:backgroundMark x1="39018" y1="40323" x2="40736" y2="41613"/>
                            <a14:backgroundMark x1="41227" y1="42258" x2="41963" y2="42903"/>
                            <a14:backgroundMark x1="42822" y1="43548" x2="43558" y2="45161"/>
                            <a14:backgroundMark x1="50552" y1="23548" x2="50675" y2="25161"/>
                            <a14:backgroundMark x1="55951" y1="56129" x2="56319" y2="59355"/>
                            <a14:backgroundMark x1="56196" y1="63548" x2="56319" y2="66129"/>
                            <a14:backgroundMark x1="46626" y1="41290" x2="47853" y2="42903"/>
                          </a14:backgroundRemoval>
                        </a14:imgEffect>
                      </a14:imgLayer>
                    </a14:imgProps>
                  </a:ext>
                </a:extLst>
              </a:blip>
              <a:srcRect b="51849"/>
              <a:stretch/>
            </p:blipFill>
            <p:spPr>
              <a:xfrm>
                <a:off x="9801224" y="238125"/>
                <a:ext cx="2166937" cy="39687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08ECEE9-B23A-40C9-A147-EE593958A995}"/>
                </a:ext>
              </a:extLst>
            </p:cNvPr>
            <p:cNvSpPr txBox="1"/>
            <p:nvPr/>
          </p:nvSpPr>
          <p:spPr>
            <a:xfrm>
              <a:off x="9219501" y="2191488"/>
              <a:ext cx="1915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다대오</a:t>
              </a:r>
              <a:r>
                <a:rPr lang="ko-KR" altLang="en-US" sz="1400" b="1" dirty="0">
                  <a:solidFill>
                    <a:srgbClr val="6F9260"/>
                  </a:solidFill>
                  <a:latin typeface="나눔스퀘어_ac Bold" panose="020B0600000101010101" pitchFamily="50" charset="-127"/>
                  <a:ea typeface="나눔스퀘어_ac Bold" panose="020B0600000101010101" pitchFamily="50" charset="-127"/>
                  <a:cs typeface="Segoe UI Light" panose="020B0502040204020203" pitchFamily="34" charset="0"/>
                </a:rPr>
                <a:t> 유다    작은 행복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9A6FC86-7F3B-43D7-B4E8-625E27723A80}"/>
                </a:ext>
              </a:extLst>
            </p:cNvPr>
            <p:cNvSpPr txBox="1"/>
            <p:nvPr/>
          </p:nvSpPr>
          <p:spPr>
            <a:xfrm>
              <a:off x="10090141" y="2213737"/>
              <a:ext cx="308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kern="0" spc="0" dirty="0">
                  <a:solidFill>
                    <a:srgbClr val="6F9260"/>
                  </a:solidFill>
                  <a:effectLst/>
                  <a:latin typeface="함초롬바탕" panose="02030604000101010101" pitchFamily="18" charset="-127"/>
                  <a:ea typeface="함초롬바탕" panose="02030604000101010101" pitchFamily="18" charset="-127"/>
                </a:rPr>
                <a:t>∎</a:t>
              </a:r>
              <a:endParaRPr lang="ko-KR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254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770</Words>
  <Application>Microsoft Office PowerPoint</Application>
  <PresentationFormat>사용자 지정</PresentationFormat>
  <Paragraphs>246</Paragraphs>
  <Slides>60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1" baseType="lpstr">
      <vt:lpstr>Office 테마</vt:lpstr>
      <vt:lpstr>가룟인 아닌 유다가 이르되  주여 어찌하여 자기를 우리에게는 나타내시고 세상에는 아니하려 하시나이까 예수께서 대답하여 이르시되 사람이 나를 사랑하면 내 말을 지키리니 내 아버지께서 그를 사랑하실 것이요 우리가 그에게 가서 거처를 그와 함께 하리라</vt:lpstr>
      <vt:lpstr>작은 행복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예수님, 우리가 사는 세상은 자꾸만 더 크고, 화려한 것들만 추구하도록 우리의 눈을 현혹시킵니다. 그래서 유명해지지 않으면  마치 실패한 사람처럼 생각하게 만듭니다.  그러나 유다를 통해, 작은 행복을 추구하는 것이 얼마나 소중한지를 배웁니다.</vt:lpstr>
      <vt:lpstr>먼저는 내가 서 있는 이곳에서 예수님과 동행하게 하시고, 예수님의 사랑을 가족과 친구들에게 나눌 수 있는 기쁨과 행복을 맛보게 해주세요. 그래서 나를 향한 하나님의 은혜와 기대가 부족한 나를 통해서 나의 이웃으로, 나의 주변으로 흘러갈 수 있는 아름다운 인생이 되게 해주세요. 예수님의 이름으로 기도합니다. 아멘. </vt:lpstr>
      <vt:lpstr>하나!  내 이름의 뜻이 무엇인지 부모님께 듣기</vt:lpstr>
      <vt:lpstr>하나!  내 이름의 뜻이 무엇인지 부모님께 듣기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감리교</cp:lastModifiedBy>
  <cp:revision>150</cp:revision>
  <dcterms:created xsi:type="dcterms:W3CDTF">2021-03-02T15:18:38Z</dcterms:created>
  <dcterms:modified xsi:type="dcterms:W3CDTF">2021-06-28T00:11:11Z</dcterms:modified>
</cp:coreProperties>
</file>