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437" r:id="rId2"/>
    <p:sldId id="52410" r:id="rId3"/>
    <p:sldId id="52496" r:id="rId4"/>
    <p:sldId id="52574" r:id="rId5"/>
    <p:sldId id="52575" r:id="rId6"/>
    <p:sldId id="52576" r:id="rId7"/>
    <p:sldId id="52577" r:id="rId8"/>
    <p:sldId id="52578" r:id="rId9"/>
    <p:sldId id="52581" r:id="rId10"/>
    <p:sldId id="52579" r:id="rId11"/>
    <p:sldId id="52582" r:id="rId12"/>
    <p:sldId id="52583" r:id="rId13"/>
    <p:sldId id="52584" r:id="rId14"/>
    <p:sldId id="52585" r:id="rId15"/>
    <p:sldId id="52586" r:id="rId16"/>
    <p:sldId id="52587" r:id="rId17"/>
    <p:sldId id="52591" r:id="rId18"/>
    <p:sldId id="52592" r:id="rId19"/>
    <p:sldId id="52593" r:id="rId20"/>
    <p:sldId id="52594" r:id="rId21"/>
    <p:sldId id="52595" r:id="rId22"/>
    <p:sldId id="52604" r:id="rId23"/>
    <p:sldId id="52596" r:id="rId24"/>
    <p:sldId id="52597" r:id="rId25"/>
    <p:sldId id="52598" r:id="rId26"/>
    <p:sldId id="52599" r:id="rId27"/>
    <p:sldId id="52600" r:id="rId28"/>
    <p:sldId id="52601" r:id="rId29"/>
    <p:sldId id="52602" r:id="rId30"/>
    <p:sldId id="52603" r:id="rId31"/>
    <p:sldId id="52566" r:id="rId32"/>
    <p:sldId id="52559" r:id="rId33"/>
    <p:sldId id="52560" r:id="rId34"/>
    <p:sldId id="52561" r:id="rId35"/>
    <p:sldId id="52564" r:id="rId36"/>
    <p:sldId id="52562" r:id="rId37"/>
    <p:sldId id="52565" r:id="rId38"/>
    <p:sldId id="52563" r:id="rId39"/>
    <p:sldId id="52551" r:id="rId40"/>
    <p:sldId id="52552" r:id="rId41"/>
    <p:sldId id="52553" r:id="rId42"/>
    <p:sldId id="52554" r:id="rId43"/>
    <p:sldId id="52567" r:id="rId44"/>
    <p:sldId id="52555" r:id="rId45"/>
    <p:sldId id="52556" r:id="rId46"/>
    <p:sldId id="52557" r:id="rId47"/>
    <p:sldId id="52548" r:id="rId48"/>
    <p:sldId id="52572" r:id="rId49"/>
    <p:sldId id="52568" r:id="rId50"/>
    <p:sldId id="52573" r:id="rId51"/>
    <p:sldId id="52549" r:id="rId52"/>
    <p:sldId id="52569" r:id="rId53"/>
    <p:sldId id="52550" r:id="rId54"/>
    <p:sldId id="52570" r:id="rId55"/>
    <p:sldId id="52571" r:id="rId56"/>
    <p:sldId id="52384" r:id="rId57"/>
    <p:sldId id="52446" r:id="rId58"/>
    <p:sldId id="52409" r:id="rId59"/>
    <p:sldId id="52411" r:id="rId60"/>
    <p:sldId id="52494" r:id="rId61"/>
    <p:sldId id="52605" r:id="rId6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FF"/>
    <a:srgbClr val="FF00FF"/>
    <a:srgbClr val="FF0080"/>
    <a:srgbClr val="FF0000"/>
    <a:srgbClr val="FF66FF"/>
    <a:srgbClr val="6F9260"/>
    <a:srgbClr val="A6DB8F"/>
    <a:srgbClr val="4D6642"/>
    <a:srgbClr val="FDFEF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5" autoAdjust="0"/>
    <p:restoredTop sz="94660"/>
  </p:normalViewPr>
  <p:slideViewPr>
    <p:cSldViewPr snapToGrid="0">
      <p:cViewPr>
        <p:scale>
          <a:sx n="117" d="100"/>
          <a:sy n="117" d="100"/>
        </p:scale>
        <p:origin x="-10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F46F22-792C-4C60-81A8-BA39CD0C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C235FC1-1856-4654-85F7-8208B6A8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C8D6234-8BC7-4399-A6E8-6798D2B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D05F269-CCA9-40D6-84D1-4247FD1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0286F10-D298-43EE-BEA6-34B934A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45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046A05-F85E-4208-BB38-C439E4D5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C3289C5-73DE-41C2-991A-66F986E25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65B34AA-E762-48C9-93AB-49E042D3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24E291-197A-4276-9A15-493E8AC3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86A25-C958-4E11-8EAA-BD05D806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494F27D-F87D-402E-8263-4A5E908BE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B4D4639-E95B-4B76-B946-25D6086A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95BAFC8-9EB5-4D81-8882-9C80B37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E0C469-9367-4A8A-B7CE-EC1CA896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C52108A-DAB7-42E9-92F9-55B3C3FC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19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8325377-2D6D-407E-9D22-09B2927E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FFEBDD-BFA9-43C6-BF4B-69D6406A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D2B104B-9DE2-4E4B-AC5A-786DD4F3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3397B53-3272-47C1-A23B-1EC624E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A554139-563D-46E1-8C80-F16F2619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501D12A-98C4-4E32-AF8D-5D23BB30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54D06AF-68A0-4652-9EDB-FA1BFDBBE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0106B23-FDC4-4F18-94C7-F72A2B1E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C836E0B-2910-4F68-AE4C-8AC29AE7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3C95334-BA11-44DD-972E-59FD64F2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EAD03C1-3E6B-452A-900A-F5F9584F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9FA5C3E-1FD8-4661-8C69-0AB380F0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D4EF553-838B-4419-92A2-CDFE47BF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4658013-BFE9-4F75-92E5-FC62C81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3B42FC2-F037-4E16-9A26-1538792C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0E1DAF7-FDF5-4673-AC3E-474E1BCA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18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826247-1F41-4995-AA3C-5ECFBF5E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FEDF1C4-078C-4A88-9EBA-5B73C5E84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506C6C1-2197-41CC-AC45-3E098024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44259D-2A17-49C6-84F4-01DA6375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3D388F6-C44E-4DE8-9B57-372B5340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D553DB5-F5FB-40E7-AEEC-A0AE644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F6668A8-29F5-46D3-AC3D-5A4E05EC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B2401AD6-B626-4A7E-8F11-2A4F075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2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BDF19FC-FBBA-428C-BF8A-2324DFB9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F2ACEA4-B262-4CB6-B373-10427704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6474769-8FF8-459B-92EF-2729530A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53CBBC8-7A5D-4B01-B469-7E15306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7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891371E5-4067-4600-ACDB-E88402C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0BF32F02-D4D7-41D6-AC2B-629FB3F0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15613-5CE8-4E94-A20B-A99C03CE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0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71C0E7E-E386-4144-BA4E-5F13D6B7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0CDFC39-E974-4432-B066-BA868B8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D9C4772-EEFC-4BC6-9C7B-1F18A19F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5D8F214-4BA4-4361-8358-9423756F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EE58592-A75E-4E58-848D-BCDB31FF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B4343A3-11C0-4037-B0A2-F596E0AD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98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FAFCFD-1217-4A73-8617-1A628567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73B83BA-F38A-4C8F-A718-7D983336D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58705B7-781C-4753-8078-145073BB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B2BAFA5-5545-451B-89A8-DC3044CD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D7B6B5B-E2C2-4FBD-B573-4CA033A8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97738DC-C1C7-426D-BEF8-DECAC677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33F8E08-F20A-4ED9-BF41-A2DE3E32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F9F1481-FC37-46E7-8087-F2ED36AF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A0DB9B-028A-4E6B-82BF-A80C62B78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B86B-2F65-4275-A46D-A15210A62730}" type="datetimeFigureOut">
              <a:rPr lang="ko-KR" altLang="en-US" smtClean="0"/>
              <a:t>2021-06-15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5AA65E6-2DF5-40DC-8C8A-3D2950B3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D729A90-9CC1-4127-A04A-FCD5546F7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93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8" y="1206074"/>
            <a:ext cx="7772952" cy="4813726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도마에게 </a:t>
            </a: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이르시되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네 손가락을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이리 내밀어 내 손을 보고 네 손을 내밀어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 옆구리에 넣어 보라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그리하여 믿음 없는 자가 되지 말고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믿는 자가 되라 도마가 대답하여 이르되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나의 </a:t>
            </a: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주님이시요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나의 </a:t>
            </a:r>
            <a:r>
              <a:rPr lang="ko-KR" alt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하나님이시니이다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말씀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02A76C-DCDA-4991-A068-0FBAB95EEACC}"/>
              </a:ext>
            </a:extLst>
          </p:cNvPr>
          <p:cNvSpPr txBox="1"/>
          <p:nvPr/>
        </p:nvSpPr>
        <p:spPr>
          <a:xfrm>
            <a:off x="3936448" y="59401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요한복음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:27-28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32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11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5355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11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87BA36B7-8C8C-4B89-9798-6FE36F3B8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4" y="5482600"/>
            <a:ext cx="2585258" cy="2231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04BBB2-7811-49E5-8A37-CFC8B4B9CBB7}"/>
              </a:ext>
            </a:extLst>
          </p:cNvPr>
          <p:cNvSpPr txBox="1"/>
          <p:nvPr/>
        </p:nvSpPr>
        <p:spPr>
          <a:xfrm rot="1219216">
            <a:off x="537230" y="4186247"/>
            <a:ext cx="5028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</a:t>
            </a:r>
            <a:endParaRPr lang="ko-KR" altLang="en-US" sz="2800" dirty="0">
              <a:effectLst/>
            </a:endParaRPr>
          </a:p>
          <a:p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＼ </a:t>
            </a:r>
            <a:r>
              <a:rPr lang="ko-KR" altLang="en-US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나사로를 치료해주세요</a:t>
            </a:r>
            <a:r>
              <a:rPr lang="en-US" altLang="ko-KR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 ／</a:t>
            </a:r>
            <a:endParaRPr lang="ko-KR" alt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5010CB-CFEE-493E-8EC1-9B8DCA6F8809}"/>
              </a:ext>
            </a:extLst>
          </p:cNvPr>
          <p:cNvSpPr txBox="1"/>
          <p:nvPr/>
        </p:nvSpPr>
        <p:spPr>
          <a:xfrm>
            <a:off x="8819804" y="1479666"/>
            <a:ext cx="2801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누이들이 예수님께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사람을 보내어</a:t>
            </a:r>
            <a:endParaRPr lang="ko-KR" altLang="en-US" sz="2800" dirty="0">
              <a:effectLst/>
            </a:endParaRPr>
          </a:p>
          <a:p>
            <a:pPr algn="ctr"/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11:3)</a:t>
            </a:r>
            <a:endParaRPr lang="ko-KR" altLang="en-US" sz="28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910BE8CD-39E8-4E9C-8D15-8F21A45755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17" y="1481280"/>
            <a:ext cx="2337264" cy="38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0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11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569F920-469D-4AC6-91B5-FFC699B04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17" y="1481280"/>
            <a:ext cx="2337264" cy="3895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5010CB-CFEE-493E-8EC1-9B8DCA6F8809}"/>
              </a:ext>
            </a:extLst>
          </p:cNvPr>
          <p:cNvSpPr txBox="1"/>
          <p:nvPr/>
        </p:nvSpPr>
        <p:spPr>
          <a:xfrm>
            <a:off x="1695797" y="2161309"/>
            <a:ext cx="3208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자</a:t>
            </a:r>
            <a:r>
              <a:rPr lang="en-US" altLang="ko-KR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. </a:t>
            </a:r>
            <a:r>
              <a:rPr lang="ko-KR" altLang="en-US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이제 </a:t>
            </a:r>
            <a:endParaRPr lang="ko-KR" altLang="en-US" sz="4000" dirty="0">
              <a:effectLst/>
            </a:endParaRPr>
          </a:p>
          <a:p>
            <a:r>
              <a:rPr lang="ko-KR" altLang="en-US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나사로를 만나러</a:t>
            </a:r>
            <a:endParaRPr lang="ko-KR" altLang="en-US" sz="4000" dirty="0">
              <a:effectLst/>
            </a:endParaRPr>
          </a:p>
          <a:p>
            <a:r>
              <a:rPr lang="ko-KR" altLang="en-US" sz="2800" dirty="0" err="1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베다니로</a:t>
            </a:r>
            <a:r>
              <a:rPr lang="ko-KR" altLang="en-US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 </a:t>
            </a:r>
            <a:r>
              <a:rPr lang="ko-KR" altLang="en-US" sz="2800" dirty="0" err="1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가자꾸나</a:t>
            </a:r>
            <a:endParaRPr lang="ko-KR" alt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FA35CE-FAED-48A2-95C8-DC28ED9AFB5F}"/>
              </a:ext>
            </a:extLst>
          </p:cNvPr>
          <p:cNvSpPr txBox="1"/>
          <p:nvPr/>
        </p:nvSpPr>
        <p:spPr>
          <a:xfrm>
            <a:off x="191548" y="5552639"/>
            <a:ext cx="6732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제자들</a:t>
            </a:r>
            <a:r>
              <a:rPr lang="en-US" altLang="ko-KR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: </a:t>
            </a:r>
            <a:r>
              <a:rPr lang="ko-KR" altLang="en-US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앗</a:t>
            </a:r>
            <a:r>
              <a:rPr lang="en-US" altLang="ko-KR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. </a:t>
            </a:r>
            <a:r>
              <a:rPr lang="ko-KR" altLang="en-US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 그 곳은</a:t>
            </a:r>
            <a:r>
              <a:rPr lang="en-US" altLang="ko-KR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...</a:t>
            </a:r>
          </a:p>
          <a:p>
            <a:r>
              <a:rPr lang="en-US" altLang="ko-KR" sz="2800" dirty="0">
                <a:solidFill>
                  <a:srgbClr val="3D3D3D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          </a:t>
            </a:r>
            <a:r>
              <a:rPr lang="ko-KR" altLang="en-US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거기에서 죽을 뻔 </a:t>
            </a:r>
            <a:r>
              <a:rPr lang="ko-KR" altLang="en-US" sz="2800" dirty="0" err="1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하셨잖아요</a:t>
            </a:r>
            <a:r>
              <a:rPr lang="en-US" altLang="ko-KR" sz="28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..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84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11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569F920-469D-4AC6-91B5-FFC699B04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17" y="1481280"/>
            <a:ext cx="2337264" cy="38954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FA35CE-FAED-48A2-95C8-DC28ED9AFB5F}"/>
              </a:ext>
            </a:extLst>
          </p:cNvPr>
          <p:cNvSpPr txBox="1"/>
          <p:nvPr/>
        </p:nvSpPr>
        <p:spPr>
          <a:xfrm>
            <a:off x="8446086" y="1445469"/>
            <a:ext cx="3158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...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우리도 주와 함께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죽으러 가자 </a:t>
            </a:r>
            <a:r>
              <a:rPr lang="ko-KR" altLang="en-US" sz="28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하니라</a:t>
            </a:r>
            <a:endParaRPr lang="ko-KR" altLang="en-US" sz="3600" dirty="0">
              <a:effectLst/>
            </a:endParaRPr>
          </a:p>
          <a:p>
            <a:pPr algn="ctr"/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11:16) </a:t>
            </a:r>
            <a:endParaRPr lang="ko-KR" altLang="en-US" sz="8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D108A7-D8B1-443F-A891-AEA2102B3506}"/>
              </a:ext>
            </a:extLst>
          </p:cNvPr>
          <p:cNvSpPr txBox="1"/>
          <p:nvPr/>
        </p:nvSpPr>
        <p:spPr>
          <a:xfrm rot="1197929">
            <a:off x="802059" y="3450458"/>
            <a:ext cx="3158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우리도 주와 함께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죽으러 갑시다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6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99CDACD-81BF-4EFA-A070-114E31B88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00" y="4339151"/>
            <a:ext cx="1985906" cy="43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4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11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FA35CE-FAED-48A2-95C8-DC28ED9AFB5F}"/>
              </a:ext>
            </a:extLst>
          </p:cNvPr>
          <p:cNvSpPr txBox="1"/>
          <p:nvPr/>
        </p:nvSpPr>
        <p:spPr>
          <a:xfrm>
            <a:off x="2764225" y="2146257"/>
            <a:ext cx="368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나는 예수님을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사랑해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  <a:endParaRPr lang="ko-KR" altLang="en-US" sz="3600" dirty="0">
              <a:effectLst/>
            </a:endParaRPr>
          </a:p>
          <a:p>
            <a:pPr algn="ctr"/>
            <a:endParaRPr lang="ko-KR" altLang="en-US" sz="2400" dirty="0">
              <a:solidFill>
                <a:srgbClr val="000000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어디든지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따라 </a:t>
            </a:r>
            <a:r>
              <a:rPr lang="ko-KR" altLang="en-US" sz="2400" dirty="0" err="1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갈거야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  <a:endParaRPr lang="ko-KR" altLang="en-US" sz="239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99CDACD-81BF-4EFA-A070-114E31B88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782" y="2194560"/>
            <a:ext cx="1791657" cy="39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11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5017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14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32AC6FCB-C655-4B37-A8B8-B64BE0ACF9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2688" y="1778923"/>
            <a:ext cx="2133740" cy="355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87D6D-BE4D-4F92-B8A0-E7E362A82686}"/>
              </a:ext>
            </a:extLst>
          </p:cNvPr>
          <p:cNvSpPr txBox="1"/>
          <p:nvPr/>
        </p:nvSpPr>
        <p:spPr>
          <a:xfrm>
            <a:off x="6384311" y="1980182"/>
            <a:ext cx="38155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내가 너희를 위하여</a:t>
            </a:r>
            <a:endParaRPr lang="ko-KR" altLang="en-US" sz="2400" dirty="0">
              <a:effectLst/>
            </a:endParaRPr>
          </a:p>
          <a:p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거처를 예비하러 </a:t>
            </a:r>
            <a:r>
              <a:rPr lang="ko-KR" altLang="en-US" sz="24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가노니</a:t>
            </a:r>
            <a:endParaRPr lang="ko-KR" altLang="en-US" sz="2400" dirty="0">
              <a:effectLst/>
            </a:endParaRPr>
          </a:p>
          <a:p>
            <a:r>
              <a:rPr lang="en-US" altLang="ko-KR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14:2)</a:t>
            </a:r>
          </a:p>
          <a:p>
            <a:r>
              <a:rPr lang="ko-KR" altLang="en-US" sz="1400" dirty="0">
                <a:effectLst/>
              </a:rPr>
              <a:t> </a:t>
            </a:r>
          </a:p>
          <a:p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내가 어디로 가는지</a:t>
            </a:r>
            <a:endParaRPr lang="ko-KR" altLang="en-US" sz="2400" dirty="0">
              <a:effectLst/>
            </a:endParaRPr>
          </a:p>
          <a:p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 길을 너희가</a:t>
            </a:r>
            <a:endParaRPr lang="ko-KR" altLang="en-US" sz="2400" dirty="0">
              <a:effectLst/>
            </a:endParaRPr>
          </a:p>
          <a:p>
            <a:r>
              <a:rPr lang="ko-KR" altLang="en-US" sz="24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아느니라</a:t>
            </a:r>
            <a:endParaRPr lang="ko-KR" altLang="en-US" sz="2400" dirty="0">
              <a:effectLst/>
            </a:endParaRPr>
          </a:p>
          <a:p>
            <a:r>
              <a:rPr lang="en-US" altLang="ko-KR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14:4)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9576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14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87D6D-BE4D-4F92-B8A0-E7E362A82686}"/>
              </a:ext>
            </a:extLst>
          </p:cNvPr>
          <p:cNvSpPr txBox="1"/>
          <p:nvPr/>
        </p:nvSpPr>
        <p:spPr>
          <a:xfrm>
            <a:off x="2141792" y="1342506"/>
            <a:ext cx="381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근데 예수님</a:t>
            </a:r>
            <a:endParaRPr lang="ko-KR" altLang="en-US" sz="32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어디로 가시는 거지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C3264958-98D0-4E1E-BE7B-BDA5AB8E9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695">
            <a:off x="9016903" y="2623169"/>
            <a:ext cx="1633217" cy="361449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B0D9475D-C0ED-42D6-99E1-B410C03AA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13" y="4453889"/>
            <a:ext cx="1405008" cy="361449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4C862255-ED3D-4150-B9C1-CC6F8A4222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7334" y="2404110"/>
            <a:ext cx="1191446" cy="361449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51F8CBCE-CA88-45C9-86F4-8D9753627F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5627" y="4453890"/>
            <a:ext cx="1775543" cy="36144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D14D80-87B7-4820-876F-7F81730E9400}"/>
              </a:ext>
            </a:extLst>
          </p:cNvPr>
          <p:cNvSpPr txBox="1"/>
          <p:nvPr/>
        </p:nvSpPr>
        <p:spPr>
          <a:xfrm>
            <a:off x="2818014" y="3795860"/>
            <a:ext cx="271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너 알아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0B6D27-5A95-4CD5-867B-E4561CD0E13F}"/>
              </a:ext>
            </a:extLst>
          </p:cNvPr>
          <p:cNvSpPr txBox="1"/>
          <p:nvPr/>
        </p:nvSpPr>
        <p:spPr>
          <a:xfrm>
            <a:off x="8385024" y="1782540"/>
            <a:ext cx="361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아니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, </a:t>
            </a:r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잘 모르겠는데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C5D5C01-5009-4983-8F54-F5D707FD03AD}"/>
              </a:ext>
            </a:extLst>
          </p:cNvPr>
          <p:cNvSpPr txBox="1"/>
          <p:nvPr/>
        </p:nvSpPr>
        <p:spPr>
          <a:xfrm>
            <a:off x="6799050" y="5411300"/>
            <a:ext cx="271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너는 알아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0883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14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87D6D-BE4D-4F92-B8A0-E7E362A82686}"/>
              </a:ext>
            </a:extLst>
          </p:cNvPr>
          <p:cNvSpPr txBox="1"/>
          <p:nvPr/>
        </p:nvSpPr>
        <p:spPr>
          <a:xfrm>
            <a:off x="6497425" y="3196243"/>
            <a:ext cx="381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 도마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내가 물어보겠다</a:t>
            </a:r>
            <a:r>
              <a:rPr lang="en-US" altLang="ko-KR" sz="2400" dirty="0">
                <a:solidFill>
                  <a:srgbClr val="3D3D3D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32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9EBE75C8-AE5A-477A-81B8-C29A63236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6926" y="2410614"/>
            <a:ext cx="1629074" cy="35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6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14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87D6D-BE4D-4F92-B8A0-E7E362A82686}"/>
              </a:ext>
            </a:extLst>
          </p:cNvPr>
          <p:cNvSpPr txBox="1"/>
          <p:nvPr/>
        </p:nvSpPr>
        <p:spPr>
          <a:xfrm>
            <a:off x="6497425" y="3196243"/>
            <a:ext cx="381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저희는 그 길이 </a:t>
            </a:r>
            <a:endParaRPr lang="en-US" altLang="ko-KR" sz="2400" dirty="0">
              <a:solidFill>
                <a:srgbClr val="3D3D3D"/>
              </a:solidFill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어딘지 모릅니다</a:t>
            </a:r>
            <a:r>
              <a:rPr lang="en-US" altLang="ko-KR" sz="2400" dirty="0">
                <a:solidFill>
                  <a:srgbClr val="3D3D3D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32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9EBE75C8-AE5A-477A-81B8-C29A63236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6926" y="2410614"/>
            <a:ext cx="1629074" cy="35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6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0498" y="2400583"/>
            <a:ext cx="5241373" cy="1891477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ko-KR" altLang="en-US" sz="8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물음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1880498" y="1269313"/>
            <a:ext cx="558236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일상에서 가치 찾기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1880498" y="2214155"/>
            <a:ext cx="5241373" cy="5370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1880498" y="1020355"/>
            <a:ext cx="5241373" cy="52115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E42CC0-9DC3-4445-AF46-6D646D7830D3}"/>
              </a:ext>
            </a:extLst>
          </p:cNvPr>
          <p:cNvSpPr txBox="1"/>
          <p:nvPr/>
        </p:nvSpPr>
        <p:spPr>
          <a:xfrm>
            <a:off x="1709999" y="4880801"/>
            <a:ext cx="558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 </a:t>
            </a:r>
            <a:r>
              <a:rPr lang="ko-KR" altLang="en-US" sz="4000" dirty="0">
                <a:solidFill>
                  <a:srgbClr val="0055FF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질문</a:t>
            </a:r>
            <a:r>
              <a:rPr lang="ko-KR" altLang="en-US" sz="40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있어요 </a:t>
            </a:r>
            <a:r>
              <a:rPr lang="en-US" altLang="ko-KR" sz="40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</a:t>
            </a:r>
            <a:r>
              <a:rPr lang="ko-KR" altLang="en-US" sz="40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도마”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B4D40ABB-D6FB-479C-8037-CEDA1EC60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0" b="99300" l="3599" r="96292">
                        <a14:foregroundMark x1="60087" y1="17150" x2="66194" y2="19300"/>
                        <a14:foregroundMark x1="52999" y1="26150" x2="56707" y2="30150"/>
                        <a14:foregroundMark x1="48637" y1="9400" x2="64122" y2="2350"/>
                        <a14:foregroundMark x1="64122" y1="2350" x2="66521" y2="1950"/>
                        <a14:foregroundMark x1="68157" y1="8950" x2="85932" y2="19800"/>
                        <a14:foregroundMark x1="85932" y1="19800" x2="87459" y2="23050"/>
                        <a14:foregroundMark x1="81679" y1="23200" x2="87132" y2="42100"/>
                        <a14:foregroundMark x1="95965" y1="35000" x2="96619" y2="35150"/>
                        <a14:foregroundMark x1="60414" y1="86900" x2="52345" y2="94050"/>
                        <a14:foregroundMark x1="81025" y1="99300" x2="84733" y2="96200"/>
                        <a14:foregroundMark x1="3599" y1="18400" x2="4689" y2="250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1125" y="827142"/>
            <a:ext cx="2260377" cy="49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14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87D6D-BE4D-4F92-B8A0-E7E362A82686}"/>
              </a:ext>
            </a:extLst>
          </p:cNvPr>
          <p:cNvSpPr txBox="1"/>
          <p:nvPr/>
        </p:nvSpPr>
        <p:spPr>
          <a:xfrm>
            <a:off x="5004135" y="2444665"/>
            <a:ext cx="584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내가 곧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길이요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진리요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생명이니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나로 말미암지 않고는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아버지께로 올 자가 </a:t>
            </a:r>
            <a:r>
              <a:rPr lang="ko-KR" altLang="en-US" sz="28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없느니라</a:t>
            </a:r>
            <a:endParaRPr lang="ko-KR" altLang="en-US" sz="2800" dirty="0">
              <a:effectLst/>
            </a:endParaRPr>
          </a:p>
          <a:p>
            <a:pPr algn="ctr"/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14:6)</a:t>
            </a:r>
            <a:endParaRPr lang="ko-KR" altLang="en-US" sz="28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65E8BF7C-3E5C-43FF-A52A-0253EA213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14" y="3682538"/>
            <a:ext cx="1669889" cy="27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05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20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3386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20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987D6D-BE4D-4F92-B8A0-E7E362A82686}"/>
              </a:ext>
            </a:extLst>
          </p:cNvPr>
          <p:cNvSpPr txBox="1"/>
          <p:nvPr/>
        </p:nvSpPr>
        <p:spPr>
          <a:xfrm>
            <a:off x="425452" y="1242613"/>
            <a:ext cx="238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도마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예수님이</a:t>
            </a:r>
            <a:endParaRPr lang="ko-KR" altLang="en-US" sz="3200" dirty="0">
              <a:effectLst/>
            </a:endParaRPr>
          </a:p>
          <a:p>
            <a:pPr algn="ctr"/>
            <a:r>
              <a:rPr lang="ko-KR" altLang="en-US" sz="2400" dirty="0" err="1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부활하셨어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4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01D8A57-0DA6-4336-B5FD-84C21D60B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68" y="2768261"/>
            <a:ext cx="1324401" cy="289113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2E121091-BAEB-4EA8-9795-D93565E7D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782" y="2644170"/>
            <a:ext cx="1123827" cy="28911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8B3EB3F-C8DF-4455-83C2-E9387D516F7C}"/>
              </a:ext>
            </a:extLst>
          </p:cNvPr>
          <p:cNvSpPr txBox="1"/>
          <p:nvPr/>
        </p:nvSpPr>
        <p:spPr>
          <a:xfrm>
            <a:off x="4052572" y="1611945"/>
            <a:ext cx="3591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, </a:t>
            </a:r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도마는</a:t>
            </a:r>
            <a:endParaRPr lang="ko-KR" altLang="en-US" sz="24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무턱대고 </a:t>
            </a:r>
            <a:r>
              <a:rPr lang="ko-KR" altLang="en-US" sz="2400" dirty="0" err="1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믿지않지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4542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20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01D8A57-0DA6-4336-B5FD-84C21D60B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68" y="2768261"/>
            <a:ext cx="1324401" cy="289113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2E121091-BAEB-4EA8-9795-D93565E7D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782" y="2644170"/>
            <a:ext cx="1123827" cy="28911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8B3EB3F-C8DF-4455-83C2-E9387D516F7C}"/>
              </a:ext>
            </a:extLst>
          </p:cNvPr>
          <p:cNvSpPr txBox="1"/>
          <p:nvPr/>
        </p:nvSpPr>
        <p:spPr>
          <a:xfrm>
            <a:off x="4002696" y="1611945"/>
            <a:ext cx="3591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내 눈으로 보기 전까지</a:t>
            </a:r>
            <a:endParaRPr lang="ko-KR" altLang="en-US" sz="24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나는 믿지 못해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420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20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01D8A57-0DA6-4336-B5FD-84C21D60B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68" y="2768261"/>
            <a:ext cx="1324401" cy="28911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8B3EB3F-C8DF-4455-83C2-E9387D516F7C}"/>
              </a:ext>
            </a:extLst>
          </p:cNvPr>
          <p:cNvSpPr txBox="1"/>
          <p:nvPr/>
        </p:nvSpPr>
        <p:spPr>
          <a:xfrm>
            <a:off x="4002696" y="1611945"/>
            <a:ext cx="359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앗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 </a:t>
            </a:r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4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E37A8885-9A3A-490C-8A5C-8D4BFEF050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10" y="2768261"/>
            <a:ext cx="1734682" cy="28911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085B7A-1000-47E5-B760-5C88D28CE532}"/>
              </a:ext>
            </a:extLst>
          </p:cNvPr>
          <p:cNvSpPr txBox="1"/>
          <p:nvPr/>
        </p:nvSpPr>
        <p:spPr>
          <a:xfrm>
            <a:off x="-109332" y="1736805"/>
            <a:ext cx="359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도마야 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42718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20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01D8A57-0DA6-4336-B5FD-84C21D60B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68" y="2768261"/>
            <a:ext cx="1324401" cy="289113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E37A8885-9A3A-490C-8A5C-8D4BFEF050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10" y="2768261"/>
            <a:ext cx="1734682" cy="28911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085B7A-1000-47E5-B760-5C88D28CE532}"/>
              </a:ext>
            </a:extLst>
          </p:cNvPr>
          <p:cNvSpPr txBox="1"/>
          <p:nvPr/>
        </p:nvSpPr>
        <p:spPr>
          <a:xfrm>
            <a:off x="-84394" y="1528987"/>
            <a:ext cx="3591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눈으로 직접 보고</a:t>
            </a:r>
            <a:endParaRPr lang="en-US" altLang="ko-KR" sz="2400" dirty="0">
              <a:solidFill>
                <a:srgbClr val="3D3D3D"/>
              </a:solidFill>
              <a:effectLst/>
              <a:latin typeface="Mapo마포나루" panose="02000500000000000000" pitchFamily="2" charset="-127"/>
              <a:ea typeface="Mapo마포나루" panose="02000500000000000000" pitchFamily="2" charset="-127"/>
            </a:endParaRP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latin typeface="Mapo마포나루" panose="02000500000000000000" pitchFamily="2" charset="-127"/>
                <a:ea typeface="Mapo마포나루" panose="02000500000000000000" pitchFamily="2" charset="-127"/>
              </a:rPr>
              <a:t>만져도 보아라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4630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20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01D8A57-0DA6-4336-B5FD-84C21D60B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68" y="2768261"/>
            <a:ext cx="1324401" cy="289113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E37A8885-9A3A-490C-8A5C-8D4BFEF050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10" y="2768261"/>
            <a:ext cx="1734682" cy="28911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085B7A-1000-47E5-B760-5C88D28CE532}"/>
              </a:ext>
            </a:extLst>
          </p:cNvPr>
          <p:cNvSpPr txBox="1"/>
          <p:nvPr/>
        </p:nvSpPr>
        <p:spPr>
          <a:xfrm>
            <a:off x="3091068" y="1670303"/>
            <a:ext cx="5845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진짜군요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 </a:t>
            </a:r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 이제는</a:t>
            </a:r>
            <a:endParaRPr lang="ko-KR" altLang="en-US" sz="24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제가 확실하게 부활을 믿습니다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1337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20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01D8A57-0DA6-4336-B5FD-84C21D60B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68" y="2768261"/>
            <a:ext cx="1324401" cy="289113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E37A8885-9A3A-490C-8A5C-8D4BFEF050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10" y="2768261"/>
            <a:ext cx="1734682" cy="28911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085B7A-1000-47E5-B760-5C88D28CE532}"/>
              </a:ext>
            </a:extLst>
          </p:cNvPr>
          <p:cNvSpPr txBox="1"/>
          <p:nvPr/>
        </p:nvSpPr>
        <p:spPr>
          <a:xfrm>
            <a:off x="3091068" y="1670303"/>
            <a:ext cx="5845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진짜군요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 </a:t>
            </a:r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 이제는</a:t>
            </a:r>
            <a:endParaRPr lang="ko-KR" altLang="en-US" sz="24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제가 </a:t>
            </a:r>
            <a:r>
              <a:rPr lang="ko-KR" altLang="en-US" sz="2400" dirty="0">
                <a:solidFill>
                  <a:srgbClr val="FF00FF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확실하게 </a:t>
            </a:r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부활을 믿습니다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6135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20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01D8A57-0DA6-4336-B5FD-84C21D60B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4" y="3109083"/>
            <a:ext cx="1324401" cy="28911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085B7A-1000-47E5-B760-5C88D28CE532}"/>
              </a:ext>
            </a:extLst>
          </p:cNvPr>
          <p:cNvSpPr txBox="1"/>
          <p:nvPr/>
        </p:nvSpPr>
        <p:spPr>
          <a:xfrm>
            <a:off x="1661279" y="1537300"/>
            <a:ext cx="348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나의 </a:t>
            </a:r>
            <a:r>
              <a:rPr lang="ko-KR" altLang="en-US" sz="24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주님이시요</a:t>
            </a:r>
            <a:endParaRPr lang="ko-KR" altLang="en-US" sz="24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나의 </a:t>
            </a:r>
            <a:r>
              <a:rPr lang="ko-KR" altLang="en-US" sz="24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하나님이시니이다</a:t>
            </a:r>
            <a:endParaRPr lang="ko-KR" altLang="en-US" sz="2400" dirty="0">
              <a:effectLst/>
            </a:endParaRPr>
          </a:p>
          <a:p>
            <a:pPr algn="ctr"/>
            <a:r>
              <a:rPr lang="en-US" altLang="ko-KR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20:28)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7589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20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01D8A57-0DA6-4336-B5FD-84C21D60B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4" y="3109083"/>
            <a:ext cx="1324401" cy="28911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085B7A-1000-47E5-B760-5C88D28CE532}"/>
              </a:ext>
            </a:extLst>
          </p:cNvPr>
          <p:cNvSpPr txBox="1"/>
          <p:nvPr/>
        </p:nvSpPr>
        <p:spPr>
          <a:xfrm>
            <a:off x="1661279" y="1537300"/>
            <a:ext cx="348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나의 </a:t>
            </a:r>
            <a:r>
              <a:rPr lang="ko-KR" altLang="en-US" sz="24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주님이시요</a:t>
            </a:r>
            <a:endParaRPr lang="ko-KR" altLang="en-US" sz="24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나의 </a:t>
            </a:r>
            <a:r>
              <a:rPr lang="ko-KR" altLang="en-US" sz="2400" dirty="0" err="1">
                <a:solidFill>
                  <a:srgbClr val="0055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하나님</a:t>
            </a:r>
            <a:r>
              <a:rPr lang="ko-KR" altLang="en-US" sz="24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이시니이다</a:t>
            </a:r>
            <a:endParaRPr lang="ko-KR" altLang="en-US" sz="2400" dirty="0">
              <a:effectLst/>
            </a:endParaRPr>
          </a:p>
          <a:p>
            <a:pPr algn="ctr"/>
            <a:r>
              <a:rPr lang="en-US" altLang="ko-KR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20:28)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63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142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F064A1D-4640-4139-B4DA-ED6490DC04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8" y="98543"/>
            <a:ext cx="824234" cy="824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E41FB-F168-4D36-8A1A-F3AD2D0FDE20}"/>
              </a:ext>
            </a:extLst>
          </p:cNvPr>
          <p:cNvSpPr txBox="1"/>
          <p:nvPr/>
        </p:nvSpPr>
        <p:spPr>
          <a:xfrm>
            <a:off x="1015782" y="351254"/>
            <a:ext cx="359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장면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3. 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요한복음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20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장</a:t>
            </a:r>
            <a:endParaRPr lang="ko-KR" altLang="en-US" sz="28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01D8A57-0DA6-4336-B5FD-84C21D60B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4" y="3109083"/>
            <a:ext cx="1324401" cy="28911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085B7A-1000-47E5-B760-5C88D28CE532}"/>
              </a:ext>
            </a:extLst>
          </p:cNvPr>
          <p:cNvSpPr txBox="1"/>
          <p:nvPr/>
        </p:nvSpPr>
        <p:spPr>
          <a:xfrm>
            <a:off x="1288473" y="1919685"/>
            <a:ext cx="451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저 </a:t>
            </a:r>
            <a:r>
              <a:rPr lang="ko-KR" altLang="en-US" sz="2400" dirty="0" err="1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먼나라</a:t>
            </a:r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 인도까지 가서</a:t>
            </a:r>
            <a:endParaRPr lang="ko-KR" altLang="en-US" sz="2400" dirty="0">
              <a:effectLst/>
            </a:endParaRPr>
          </a:p>
          <a:p>
            <a:pPr algn="ctr"/>
            <a:r>
              <a:rPr lang="ko-KR" altLang="en-US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열심히 복음을 </a:t>
            </a:r>
            <a:r>
              <a:rPr lang="ko-KR" altLang="en-US" sz="2400" dirty="0" err="1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전했다구요</a:t>
            </a:r>
            <a:r>
              <a:rPr lang="en-US" altLang="ko-KR" sz="2400" dirty="0">
                <a:solidFill>
                  <a:srgbClr val="3D3D3D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3133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친구들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 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질문한다는 것요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1E8036A2-3050-42CF-908D-361E61DC049D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B79B2E36-D70E-4171-A478-36EE2CE1FFD3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87570B04-AF9C-4A6C-B459-20FC9B4B8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089B0FEC-AF54-4AB8-9B07-A1511BE724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9B13BE7-E510-4B9F-81EC-12A4DD1D8BD0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BF9BD59-1D98-4AAB-A3BE-932A28E4036D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6124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알고 싶다는 것이고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5802A950-2DEC-4D37-A74B-224C8A617FE7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D8227B49-0897-4C90-BC21-5D46A8C83D09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C4E31924-4769-462F-B7DC-B68AF2B73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01EB2BB5-D31C-4700-9872-E40647A5AB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B2459D4-600A-4339-A5F9-54472F96889E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4C54442-7A34-4667-835E-BF9CAF751F53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2605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우리는 </a:t>
            </a:r>
            <a:r>
              <a:rPr lang="ko-KR" altLang="en-US" sz="4000" dirty="0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물음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을 던져야만 </a:t>
            </a:r>
            <a:r>
              <a:rPr lang="ko-KR" altLang="en-US" sz="4000" dirty="0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답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을 얻을 수 있어요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0AD8571D-73A1-4F80-BFE0-0AB0D9ACE995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DA849D69-3545-4A3B-A1D8-64D3990B68C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73C85391-2F06-4FE7-AC88-A46867D88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212BCCF3-E94C-41C1-B5D1-68B01D98A2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53685F4-44FE-403A-AEB2-3AA748B218B3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717A6D2-835C-44B6-AA7D-B634D3363BAA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5758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더 큰 문제는 아무것도 묻지 않고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CDCE4D82-A4AF-4E25-A7A2-003A4828D0CE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70D0D31-E78A-4817-831F-A7673756DC12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D0E88B56-1B79-4288-A588-9537AD7CC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0156A4B0-FFB2-4EB5-9A44-B1B51549EC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A95F883-76BF-4676-ADFE-2FE4B4779FB4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10FCCEE-1D29-4093-8BBF-0B47805C33E7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1535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그냥 덮어두고 믿는 거예요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D083821B-0C0D-49C7-A580-A1915394F238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B5FF21FD-D60D-4278-A3F4-4A2279D4EDB3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AE02B8C8-9F46-42BB-BD00-F1A0B5629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9F8BBEC4-7A1E-45D5-9AF7-8394F1FB1C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B3D0DDA-A82C-4C86-A4A9-D2A47BD07031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D645410-EEF6-4F8D-8F74-64D5863A93FB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475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믿습니다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 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내가 믿습니다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04D906C0-6E99-4FD0-9690-00884D238748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F2FD5C3A-A069-462F-BE97-B4D86A713D8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EBD95D49-42DD-4C51-97C0-84F491382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22C1F364-7D89-4958-B5C4-1E5788D926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5D1D2A7-B18F-4D5A-BC3B-7836404D4367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295ADFD-D209-4E72-AB44-557B6E72BB02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938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처음에는 그 믿음이 </a:t>
            </a:r>
            <a:r>
              <a:rPr lang="ko-KR" altLang="en-US" sz="4000" dirty="0" err="1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좋아보일지</a:t>
            </a:r>
            <a:r>
              <a:rPr lang="ko-KR" altLang="en-US" sz="4000" dirty="0" err="1">
                <a:solidFill>
                  <a:srgbClr val="FFFFFF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도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몰라요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289F7EC8-4D8F-477B-8B63-A54CB100520E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2FF6F5B1-83F2-452A-B860-15B27B87D2DD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70FF1796-4E94-4D19-B608-EC7BC2C1C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3EF48EDD-1F38-4809-99DA-63F3EE23EA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3A0FFBC-EE53-4F71-A36C-5FA15D16619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8D4521F-84B5-4805-98C9-56FC25D84A22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9860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그러나 그런 믿음은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C9A48F5A-B0C3-4150-B8D8-C93D3BD47FE1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DDB58FA5-E384-4C10-A189-FC3B04FF0437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A1B89870-129B-42E2-84E9-374C4F7BC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D0D66CE4-75C8-48B3-AF8B-1E259BE99F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E64231D-5745-495C-A7DC-83C8C98748A5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1949792-A335-4316-8C06-978E09379033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3747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문제와 위기의 순간에 힘을 발휘하지 못할 거예요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B502ECB0-437E-4161-9500-D56BE7C2BAA3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86D56CE3-000F-41A5-BAAB-5021193115B3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77B81EC9-62E2-4B45-A652-59B15AAB0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B1A90CB-4B3D-427F-976E-BA067FEA64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DFB9558-1D87-4428-8296-CDEACC6F0A34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3AA9EAB-41B6-4955-9F33-3201E3BF0A39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01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6373338-F5EE-47B9-9692-69772BF05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" b="99300" l="3599" r="96292">
                        <a14:foregroundMark x1="60087" y1="17150" x2="66194" y2="19300"/>
                        <a14:foregroundMark x1="52999" y1="26150" x2="56707" y2="30150"/>
                        <a14:foregroundMark x1="48637" y1="9400" x2="64122" y2="2350"/>
                        <a14:foregroundMark x1="64122" y1="2350" x2="66521" y2="1950"/>
                        <a14:foregroundMark x1="68157" y1="8950" x2="85932" y2="19800"/>
                        <a14:foregroundMark x1="85932" y1="19800" x2="87459" y2="23050"/>
                        <a14:foregroundMark x1="81679" y1="23200" x2="87132" y2="42100"/>
                        <a14:foregroundMark x1="95965" y1="35000" x2="96619" y2="35150"/>
                        <a14:foregroundMark x1="60414" y1="86900" x2="52345" y2="94050"/>
                        <a14:foregroundMark x1="81025" y1="99300" x2="84733" y2="96200"/>
                        <a14:foregroundMark x1="3599" y1="18400" x2="4689" y2="250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67692" y="1242613"/>
            <a:ext cx="1378268" cy="3006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955170-858D-4B58-AEA5-D1E50B0D5760}"/>
              </a:ext>
            </a:extLst>
          </p:cNvPr>
          <p:cNvSpPr txBox="1"/>
          <p:nvPr/>
        </p:nvSpPr>
        <p:spPr>
          <a:xfrm>
            <a:off x="8113223" y="2177935"/>
            <a:ext cx="60766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의심 많은 사람 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</a:p>
          <a:p>
            <a:r>
              <a:rPr lang="en-US" altLang="ko-KR" sz="2800" dirty="0">
                <a:solidFill>
                  <a:srgbClr val="00000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</a:p>
          <a:p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믿음 없는 사람 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5794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많은 모태신앙인들이 엄마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아빠의 믿음을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C204FA32-1D51-49E4-8405-64B07FAEAC8C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39F7E788-B2DB-4C3E-9264-56D41F644DF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4118F7C6-192C-409C-BC9F-EF2A89428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91AFE42F-4BD2-47D9-873E-CC7786D97A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BFE0E87-1A21-4A32-AD56-01DD2E8288FC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EC6BC8E-91EF-491F-A3C2-E8D66BB9EFC8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2438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내 믿음으로 </a:t>
            </a:r>
            <a:r>
              <a:rPr lang="ko-KR" altLang="en-US" sz="4000" dirty="0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착각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해요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75C3F0E6-DEC8-4573-9759-6E6218A70AC2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DFF2895-9F3F-456D-A5C5-5EA24F54C0D2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6F91885A-E0CB-4FD6-BF3A-8D8D70198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32222556-C13F-4D79-B778-6E87D854C6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AFE69A8-742A-492D-8B19-F9C154CAE579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118170A-6B50-42CB-A787-2E28E538056A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0466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그러나 그건 부모님의 신앙이지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DC8CD2E3-B9E0-4E0A-A9A7-6E3995CFFEDA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594F6C0E-B2A2-43B2-9E80-7B53FD1C7E9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800EAA49-1682-4AF7-B057-D9C00E63C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C600CB6F-196E-4643-A083-7A96B229C5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AD85A52-4A95-434E-8879-D8DBB92CBA22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2E7539-85CB-4956-B6B5-9C1CA7BB828C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004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여러분들의 믿음은 </a:t>
            </a:r>
            <a:r>
              <a:rPr lang="ko-KR" altLang="en-US" sz="4000" dirty="0" err="1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아니에요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890EDE44-176B-45CB-ABDF-E7AB7C3223D8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BB79C1A4-F62D-42AB-BB10-5A35D436404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CEBDCA2C-0F5A-4C20-9CC4-91E5886AF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51F71D73-A805-4AC2-8332-29EC9D01A6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88361DF-3273-410D-A563-4C6B385F92C1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F516529-C124-4697-AACD-C212B4D8A61A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2219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친구들 한 사람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한 사람이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1691C46D-B56F-428E-B3C3-5DFEEF0691AA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7B4C7089-5093-416C-8303-2FA789F4660D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F3BE7890-7EC2-4DCF-904D-5AFEE219A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1346553A-E005-463D-8D0B-C22D1D35C3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D2318BC-95E7-47A7-8669-B39BB0AF4537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E203D93-94DC-436F-A841-5461C54A5A9C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7367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직접 예수님을 만나고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예수님과 씨름하고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679E32B6-2DE7-4ABF-8CDE-9236B0398C2F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2A45035-5FA1-4243-BD60-644730DA2A3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AF20FA3B-2DD3-4007-A4B9-CBC278191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F8ADA13B-E6E6-4AC2-B9CF-0F59BE7CFC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C1964D3-F480-43FD-A624-7F0F72D836BF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E2A3F2E-6D42-412A-BA29-B9D29DB04EBA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5524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예수님께 답을 얻는 과정이 반드시 필요해요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31972259-E8D9-4F41-8F7D-2BA87EBCC3E7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E0DE286-12A3-4063-B969-DF5F5F87D916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50344FA1-6D00-41E6-8440-388C5D237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705A2D98-0B47-46D2-9C77-27BE0F4D23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E830367-EDAB-4FDB-9638-5D32DCFFA73B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3777C12-1857-4E19-B2A4-6E0AC178B863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86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우리 친구들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1BCDD08D-855F-4611-A689-D3AF24206CBE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2552D974-BFF2-4994-A71A-C596B209629C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72BFD1C0-54EF-4B0B-B6C6-CC8F30B37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FF717ACC-8202-4C0D-A7E6-81F32E8F0A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EA0FAAA-4BFA-4367-BD5D-306D9EB2DBB1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734929B-62EB-4835-B8B6-2DC28214E7EE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1954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예수님께 질문하세요</a:t>
            </a:r>
            <a:r>
              <a:rPr lang="en-US" altLang="ko-KR" sz="4000" dirty="0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  <a:endParaRPr lang="ko-KR" altLang="en-US" sz="4000" dirty="0">
              <a:solidFill>
                <a:srgbClr val="FF00FF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C510375-FC63-43D4-A7EB-9BB8B449DF37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19B26DA3-DAD6-45E9-BFA3-4EAB9E0DAC8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A6F91C98-8837-4653-88A2-8EF6C24B2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DABB5AC-89B9-4397-A1D7-358E66B693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D718FCC-DF2D-4C0F-9F4A-E63261B69648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B5FF388-83AB-42AB-B425-D5DCF53A9728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4868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대충 넘어가지 마시고 끝까지 물으세요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77F19AA9-002C-4172-91BC-92EE6633705E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D7095FED-F527-4FA5-8D34-87D65BE826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E9FCB756-3D9E-4F6E-9C21-3B445AC9A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BC055A97-9DE3-4F3B-927F-E3A482AE3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FFF5FB1-D939-4863-93A2-9FA80E74CA69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A87FBA8-B83B-474F-A565-7975265FA2B2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028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6373338-F5EE-47B9-9692-69772BF05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" b="99300" l="3599" r="96292">
                        <a14:foregroundMark x1="60087" y1="17150" x2="66194" y2="19300"/>
                        <a14:foregroundMark x1="52999" y1="26150" x2="56707" y2="30150"/>
                        <a14:foregroundMark x1="48637" y1="9400" x2="64122" y2="2350"/>
                        <a14:foregroundMark x1="64122" y1="2350" x2="66521" y2="1950"/>
                        <a14:foregroundMark x1="68157" y1="8950" x2="85932" y2="19800"/>
                        <a14:foregroundMark x1="85932" y1="19800" x2="87459" y2="23050"/>
                        <a14:foregroundMark x1="81679" y1="23200" x2="87132" y2="42100"/>
                        <a14:foregroundMark x1="95965" y1="35000" x2="96619" y2="35150"/>
                        <a14:foregroundMark x1="60414" y1="86900" x2="52345" y2="94050"/>
                        <a14:foregroundMark x1="81025" y1="99300" x2="84733" y2="96200"/>
                        <a14:foregroundMark x1="3599" y1="18400" x2="4689" y2="250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67692" y="1242613"/>
            <a:ext cx="1378268" cy="3006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955170-858D-4B58-AEA5-D1E50B0D5760}"/>
              </a:ext>
            </a:extLst>
          </p:cNvPr>
          <p:cNvSpPr txBox="1"/>
          <p:nvPr/>
        </p:nvSpPr>
        <p:spPr>
          <a:xfrm>
            <a:off x="7880466" y="2008400"/>
            <a:ext cx="4663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믿는 것</a:t>
            </a:r>
            <a:endParaRPr lang="en-US" altLang="ko-KR" sz="3600" dirty="0">
              <a:solidFill>
                <a:srgbClr val="00000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≠</a:t>
            </a:r>
          </a:p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의심하지 않는 것</a:t>
            </a:r>
            <a:endParaRPr lang="en-US" altLang="ko-KR" sz="3600" dirty="0">
              <a:solidFill>
                <a:srgbClr val="00000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24776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그리고 </a:t>
            </a:r>
            <a:r>
              <a:rPr lang="ko-KR" altLang="en-US" sz="4000" dirty="0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만나달라고 간구하세요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C2998C88-B4B4-42BC-AA83-68C1581CE3D8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A54237BF-6770-40F2-9F80-F109C9ADECD5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816D5F08-B5D2-4931-A14E-066EFB2CA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E0E72B61-8314-411D-B96A-F22413C70B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65B5926-7306-4DB2-A7E6-DC19C4279A29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4F9089D-C859-47BC-B41E-47BC74E7A59C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7186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그렇게 만난 예수님은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1C87935-BB1D-4D2B-AF13-363BC0EAC200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86068B1D-CEB2-48C7-8569-BEFB7173617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A0022E41-8337-456F-9226-0E8FC3243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EB13265D-F18F-4370-8A2A-66557CD2D1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95D0BE4-B726-4F10-B4C5-6CF925F3BAE8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0812F2C-73EA-41A3-8649-451906D99F95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421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평생토록 여러분들의 삶을 책임지시고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ko-KR" altLang="en-US" sz="4000" dirty="0" err="1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이끌어가실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E498DF08-E094-40B5-9623-B224EA76765C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ADCD6827-0637-4AB9-BE30-66B71D3515D7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FCB174CE-2BE7-47A3-87C5-B9A21FB4A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4A659C43-6A82-43BE-8DE0-E41AB47C0D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346C13-DD16-4241-AA2E-CC5D179794B9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0C54DD0-721C-498F-A210-6585CF1E5A2C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5166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살아 역사하는 </a:t>
            </a:r>
            <a:r>
              <a:rPr lang="ko-KR" altLang="en-US" sz="4000" dirty="0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나의 하나님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 되실 거예요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C6C24B7D-2E3F-4668-9B86-DB60AAC031FF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0687FC96-9E77-482B-BDA8-25CF100FE458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0102EF4F-D78E-4792-866B-D6EF3638F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96A997CA-039E-4226-8DA3-FF8AC37454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C462ACD-E432-41E8-8913-BC904DC302ED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3F5C042-41FB-4BA3-832C-FB8FB330F903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0768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친구들의 삶에 진실한 </a:t>
            </a:r>
            <a:r>
              <a:rPr lang="ko-KR" altLang="en-US" sz="4000" dirty="0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물음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 있고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CEA27D42-6B99-4353-9F3F-4E7A3BFED97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2C4E8FB9-9824-4259-855A-CAD566137103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63045339-7A82-4937-97D2-EC2E3DF1F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44189AE0-0FDB-47FD-AA87-CF8D5090B2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5089E6B-E9C9-4B4F-91A8-92B8B0453694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7CF5DB6-4CB6-4B17-B266-3DFBFB3576B8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933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 물음에 </a:t>
            </a:r>
            <a:r>
              <a:rPr lang="ko-KR" altLang="en-US" sz="4000" dirty="0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답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을 </a:t>
            </a:r>
            <a:r>
              <a:rPr lang="ko-KR" altLang="en-US" sz="4000" dirty="0" err="1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찾아가시길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축복합니다</a:t>
            </a:r>
            <a:endParaRPr lang="ko-KR" altLang="en-US" sz="4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956EBB83-A94C-4990-A921-952996C2FD00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639A98A2-69A3-4147-87BB-2CF1974103C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11610553-6B0F-4648-82E5-6214E246C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4F94F75F-6491-4E04-82B2-9A02098DA4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68B31A7-E879-433C-ACD8-5A5D9451E85D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D99BE54-E7E2-46B8-A21D-CC5772DDDCAD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41857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A6B24AF8-29F7-42DB-A073-7204667EC0B5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xmlns="" id="{4FD58D7C-A6D7-4E11-9344-C4D43092B0DD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xmlns="" id="{AE5C32A2-7917-41E0-88A7-370AB1C35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8F543966-FA96-4459-BC58-3E6FD5327A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A1497EF-7CDE-4D46-A025-43365D8C409B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AE31517-F4E5-4C9F-81ED-AAF8C502EB3E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46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9" y="1206074"/>
            <a:ext cx="7086600" cy="4889926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예수님을 확실히 믿고 싶은데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자꾸만 물음이 생깁니다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예수님을 온전히 믿지 못해 의심할 때가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너무 많습니다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답을 찾아가기 원합니다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묻고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질문할 때에 예수님이 지혜 주셔서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깨닫게 하시고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FB326417-5E0B-458C-A6EF-D2869A4D2096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7260D9A2-39C5-45E8-B8A5-9D4A5BF42A4F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0E45BBC8-8BBF-43BB-B9A2-E286E043B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F5419EF2-4F1B-4B21-A007-D27E1F10A8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97B3C23-9D18-4464-9760-0E9DBEF00C3C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BE07A85-8E44-490B-8A8F-1B12451FD65B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7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8" y="1206074"/>
            <a:ext cx="7735463" cy="48899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무엇보다 </a:t>
            </a:r>
            <a:r>
              <a:rPr lang="ko-KR" alt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살아계신</a:t>
            </a: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예수님을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직접 만나는 체험이 있게 해 주세요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그래서 누구보다 분명한 고백과 확신으로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예수님을 따라나설 수 있는 제자가 되도록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성령님 이끌어 주세요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b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예수님의 이름으로 기도합니다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아멘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F0225402-C8B4-480E-9F7E-0819D1F9C3E1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76D7E330-A063-4F1A-A97C-A0E727DDC046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C3B95FF4-7A39-4DF8-8D6C-EDCFCAFBD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B7E185AC-2791-4A88-9BE7-176C13380C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9CC83D6-1B2C-4722-881B-971FF55F5800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35D187B-6912-41AF-A8DC-4AAFBD36AB1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49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5"/>
            <a:ext cx="2501349" cy="7284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한주의 미션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2ACACA65-6AD2-49F9-BC2E-5E2ABAC0B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390" t="16232" r="29403" b="8985"/>
          <a:stretch/>
        </p:blipFill>
        <p:spPr>
          <a:xfrm rot="419506">
            <a:off x="209758" y="3873930"/>
            <a:ext cx="3187389" cy="3103194"/>
          </a:xfrm>
          <a:prstGeom prst="rect">
            <a:avLst/>
          </a:prstGeom>
        </p:spPr>
      </p:pic>
      <p:sp>
        <p:nvSpPr>
          <p:cNvPr id="15" name="제목 10">
            <a:extLst>
              <a:ext uri="{FF2B5EF4-FFF2-40B4-BE49-F238E27FC236}">
                <a16:creationId xmlns:a16="http://schemas.microsoft.com/office/drawing/2014/main" xmlns="" id="{16785AC8-47BB-4A7A-8339-D9E1D70F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48" y="1390437"/>
            <a:ext cx="7404651" cy="21653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성경을 읽고 궁금한 것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 적어서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목사님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전도사님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에게 질문하기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CFDE9E-C136-45B2-8FBF-D82D337D2092}"/>
              </a:ext>
            </a:extLst>
          </p:cNvPr>
          <p:cNvSpPr txBox="1"/>
          <p:nvPr/>
        </p:nvSpPr>
        <p:spPr>
          <a:xfrm>
            <a:off x="4571447" y="3691473"/>
            <a:ext cx="7404651" cy="192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부모님 혹은 교회선생님에게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신앙체험에 대한 이야기 듣기</a:t>
            </a:r>
            <a:endParaRPr lang="ko-KR" altLang="en-US" sz="4000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AB236179-9919-4F69-8208-03FD1955ED4F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74A8E0DD-AA3E-4CD5-819F-F265083EED1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xmlns="" id="{58237955-F0D0-4903-8941-92248FB06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93088781-9E19-4BA4-9A9F-E86E8A438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28D3FD3-7FDF-45EF-8A76-8004DB3DE606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C8AF658-9534-4655-9BE2-68FFC75B8ADF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4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6373338-F5EE-47B9-9692-69772BF05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" b="99300" l="3599" r="96292">
                        <a14:foregroundMark x1="60087" y1="17150" x2="66194" y2="19300"/>
                        <a14:foregroundMark x1="52999" y1="26150" x2="56707" y2="30150"/>
                        <a14:foregroundMark x1="48637" y1="9400" x2="64122" y2="2350"/>
                        <a14:foregroundMark x1="64122" y1="2350" x2="66521" y2="1950"/>
                        <a14:foregroundMark x1="68157" y1="8950" x2="85932" y2="19800"/>
                        <a14:foregroundMark x1="85932" y1="19800" x2="87459" y2="23050"/>
                        <a14:foregroundMark x1="81679" y1="23200" x2="87132" y2="42100"/>
                        <a14:foregroundMark x1="95965" y1="35000" x2="96619" y2="35150"/>
                        <a14:foregroundMark x1="60414" y1="86900" x2="52345" y2="94050"/>
                        <a14:foregroundMark x1="81025" y1="99300" x2="84733" y2="96200"/>
                        <a14:foregroundMark x1="3599" y1="18400" x2="4689" y2="250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67692" y="1242613"/>
            <a:ext cx="1378268" cy="3006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955170-858D-4B58-AEA5-D1E50B0D5760}"/>
              </a:ext>
            </a:extLst>
          </p:cNvPr>
          <p:cNvSpPr txBox="1"/>
          <p:nvPr/>
        </p:nvSpPr>
        <p:spPr>
          <a:xfrm>
            <a:off x="7938654" y="2096559"/>
            <a:ext cx="46634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의심한다는 것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</a:p>
          <a:p>
            <a:pPr algn="ctr"/>
            <a:r>
              <a:rPr lang="en-US" altLang="ko-KR" sz="1000" dirty="0">
                <a:solidFill>
                  <a:srgbClr val="00000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en-US" altLang="ko-KR" sz="1000" dirty="0">
              <a:solidFill>
                <a:srgbClr val="00000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= </a:t>
            </a:r>
            <a:r>
              <a:rPr lang="ko-KR" altLang="en-US" sz="3600" dirty="0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궁금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하다는 것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</a:p>
          <a:p>
            <a:pPr algn="ctr"/>
            <a:r>
              <a:rPr lang="en-US" altLang="ko-KR" sz="1000" dirty="0">
                <a:solidFill>
                  <a:srgbClr val="00000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endParaRPr lang="en-US" altLang="ko-KR" sz="1000" dirty="0">
              <a:solidFill>
                <a:srgbClr val="000000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= </a:t>
            </a:r>
            <a:r>
              <a:rPr lang="ko-KR" altLang="en-US" sz="3600" dirty="0" err="1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알고싶다</a:t>
            </a:r>
            <a:r>
              <a:rPr lang="ko-KR" altLang="en-US" sz="36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는</a:t>
            </a:r>
            <a:r>
              <a:rPr lang="ko-KR" altLang="en-US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것</a:t>
            </a:r>
            <a:r>
              <a:rPr lang="en-US" altLang="ko-KR" sz="36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95534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5"/>
            <a:ext cx="2501349" cy="7284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한주의 미션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0">
            <a:extLst>
              <a:ext uri="{FF2B5EF4-FFF2-40B4-BE49-F238E27FC236}">
                <a16:creationId xmlns:a16="http://schemas.microsoft.com/office/drawing/2014/main" xmlns="" id="{16785AC8-47BB-4A7A-8339-D9E1D70F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48" y="1390437"/>
            <a:ext cx="7404651" cy="21653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성경을 읽고 궁금한 것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 적어서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목사님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전도사님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에게 질문하기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CFDE9E-C136-45B2-8FBF-D82D337D2092}"/>
              </a:ext>
            </a:extLst>
          </p:cNvPr>
          <p:cNvSpPr txBox="1"/>
          <p:nvPr/>
        </p:nvSpPr>
        <p:spPr>
          <a:xfrm>
            <a:off x="4571447" y="3691473"/>
            <a:ext cx="7404651" cy="192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부모님 혹은 교회선생님에게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신앙체험에 대한 이야기 듣기</a:t>
            </a:r>
            <a:endParaRPr lang="ko-KR" altLang="en-US" sz="40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4282B053-B3AE-4EEB-B3B7-244727FE0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390" t="16232" r="29403" b="8985"/>
          <a:stretch/>
        </p:blipFill>
        <p:spPr>
          <a:xfrm rot="21429455">
            <a:off x="228808" y="3883455"/>
            <a:ext cx="3187389" cy="3103194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C4155F25-3879-4946-A511-B2DCC5C44DB1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xmlns="" id="{5DF2F0F4-6D86-4AAC-BCDF-71DAF4D5AFD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xmlns="" id="{21D61FB0-9A17-4C67-A6D6-6A9D01C31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49F5D92-A1C6-4DF6-9EAA-97E4673146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E30A69B-E399-42CF-9480-4A6E1D552806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AD0FB98-5CDF-4A64-9C11-7EFE4606E593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33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A4D76B"/>
            </a:gs>
            <a:gs pos="74000">
              <a:srgbClr val="C6E6A2"/>
            </a:gs>
            <a:gs pos="100000">
              <a:srgbClr val="FBFD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87A5E72-7788-4289-98FF-CE170D45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67B240ED-FFBD-41F8-AA62-69A8AB5CE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B976032-58D6-4727-B4DE-20E171BD8BEB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xmlns="" id="{07DD20F6-8BAB-4005-A7E6-465A3B8354F0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xmlns="" id="{A0E176E5-327F-4AC6-8C07-59DC37FC9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xmlns="" id="{C23158F6-A234-45B7-9766-9195AAF104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16E33D6-23FA-4350-AB5F-5BCCC39FDE73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5159B8E-B0AE-4DA7-8E3F-375BE81343C1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160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2DFD2F-9C5F-4730-90C0-913A56EAB57E}"/>
              </a:ext>
            </a:extLst>
          </p:cNvPr>
          <p:cNvSpPr txBox="1"/>
          <p:nvPr/>
        </p:nvSpPr>
        <p:spPr>
          <a:xfrm>
            <a:off x="374072" y="492203"/>
            <a:ext cx="4663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55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궁금</a:t>
            </a:r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해하고</a:t>
            </a:r>
            <a:endParaRPr lang="ko-KR" altLang="en-US" sz="4000" dirty="0">
              <a:effectLst/>
            </a:endParaRPr>
          </a:p>
          <a:p>
            <a:r>
              <a:rPr lang="ko-KR" altLang="en-US" sz="4000" dirty="0" err="1">
                <a:solidFill>
                  <a:srgbClr val="0055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알고싶어</a:t>
            </a:r>
            <a:r>
              <a:rPr lang="ko-KR" altLang="en-US" sz="4000" dirty="0">
                <a:solidFill>
                  <a:srgbClr val="AA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ko-KR" altLang="en-US" sz="4000" dirty="0">
                <a:solidFill>
                  <a:srgbClr val="080808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하는 사람이</a:t>
            </a:r>
            <a:endParaRPr lang="en-US" altLang="ko-KR" sz="4000" dirty="0">
              <a:solidFill>
                <a:srgbClr val="080808"/>
              </a:solidFill>
              <a:effectLst/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r>
              <a:rPr lang="ko-KR" altLang="en-US" sz="4000" dirty="0">
                <a:solidFill>
                  <a:srgbClr val="FF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큰 믿음</a:t>
            </a:r>
            <a:r>
              <a:rPr lang="ko-KR" altLang="en-US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을 가진다</a:t>
            </a:r>
            <a:r>
              <a:rPr lang="en-US" altLang="ko-KR" sz="40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818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A36492-F916-4408-9A34-ED7D6B1ABE54}"/>
              </a:ext>
            </a:extLst>
          </p:cNvPr>
          <p:cNvSpPr txBox="1"/>
          <p:nvPr/>
        </p:nvSpPr>
        <p:spPr>
          <a:xfrm>
            <a:off x="3283527" y="3100647"/>
            <a:ext cx="798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dirty="0">
                <a:solidFill>
                  <a:srgbClr val="0055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73BCCC-0BF7-4412-902D-BB1BC46EA6FB}"/>
              </a:ext>
            </a:extLst>
          </p:cNvPr>
          <p:cNvSpPr txBox="1"/>
          <p:nvPr/>
        </p:nvSpPr>
        <p:spPr>
          <a:xfrm>
            <a:off x="7392786" y="3100647"/>
            <a:ext cx="798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dirty="0">
                <a:solidFill>
                  <a:srgbClr val="0055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심</a:t>
            </a:r>
          </a:p>
        </p:txBody>
      </p:sp>
    </p:spTree>
    <p:extLst>
      <p:ext uri="{BB962C8B-B14F-4D97-AF65-F5344CB8AC3E}">
        <p14:creationId xmlns:p14="http://schemas.microsoft.com/office/powerpoint/2010/main" val="145958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3" y="215989"/>
            <a:ext cx="2166939" cy="1050094"/>
            <a:chOff x="9053337" y="1449171"/>
            <a:chExt cx="2166939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053337" y="2191488"/>
              <a:ext cx="2166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6F9260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  <a:cs typeface="Segoe UI Light" panose="020B0502040204020203" pitchFamily="34" charset="0"/>
                </a:rPr>
                <a:t>도마   물음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9984493" y="2214185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A36492-F916-4408-9A34-ED7D6B1ABE54}"/>
              </a:ext>
            </a:extLst>
          </p:cNvPr>
          <p:cNvSpPr txBox="1"/>
          <p:nvPr/>
        </p:nvSpPr>
        <p:spPr>
          <a:xfrm>
            <a:off x="3050771" y="2926079"/>
            <a:ext cx="15877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0" dirty="0">
                <a:solidFill>
                  <a:srgbClr val="AA00FF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물음</a:t>
            </a:r>
            <a:endParaRPr lang="ko-KR" altLang="en-US" sz="7000" dirty="0">
              <a:solidFill>
                <a:srgbClr val="0055FF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73BCCC-0BF7-4412-902D-BB1BC46EA6FB}"/>
              </a:ext>
            </a:extLst>
          </p:cNvPr>
          <p:cNvSpPr txBox="1"/>
          <p:nvPr/>
        </p:nvSpPr>
        <p:spPr>
          <a:xfrm>
            <a:off x="7143406" y="3000895"/>
            <a:ext cx="19340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0" dirty="0">
                <a:solidFill>
                  <a:srgbClr val="AA00FF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질문</a:t>
            </a:r>
            <a:endParaRPr lang="ko-KR" altLang="en-US" sz="7000" dirty="0">
              <a:solidFill>
                <a:srgbClr val="0055FF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6849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701</Words>
  <Application>Microsoft Office PowerPoint</Application>
  <PresentationFormat>사용자 지정</PresentationFormat>
  <Paragraphs>266</Paragraphs>
  <Slides>61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2" baseType="lpstr">
      <vt:lpstr>Office 테마</vt:lpstr>
      <vt:lpstr>도마에게 이르시되 네 손가락을 이리 내밀어 내 손을 보고 네 손을 내밀어 내 옆구리에 넣어 보라 그리하여 믿음 없는 자가 되지 말고 믿는 자가 되라 도마가 대답하여 이르되 나의 주님이시요 나의 하나님이시니이다</vt:lpstr>
      <vt:lpstr>물음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예수님을 확실히 믿고 싶은데 자꾸만 물음이 생깁니다.  예수님을 온전히 믿지 못해 의심할 때가 너무 많습니다.  답을 찾아가기 원합니다. 묻고, 질문할 때에 예수님이 지혜 주셔서 깨닫게 하시고,</vt:lpstr>
      <vt:lpstr>무엇보다 살아계신 예수님을 직접 만나는 체험이 있게 해 주세요.  그래서 누구보다 분명한 고백과 확신으로 예수님을 따라나설 수 있는 제자가 되도록 성령님 이끌어 주세요.  예수님의 이름으로 기도합니다. 아멘. </vt:lpstr>
      <vt:lpstr>하나!  성경을 읽고 궁금한 것 10개 적어서 목사님(전도사님)에게 질문하기</vt:lpstr>
      <vt:lpstr>하나!  성경을 읽고 궁금한 것 10개 적어서 목사님(전도사님)에게 질문하기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감리교</cp:lastModifiedBy>
  <cp:revision>150</cp:revision>
  <dcterms:created xsi:type="dcterms:W3CDTF">2021-03-02T15:18:38Z</dcterms:created>
  <dcterms:modified xsi:type="dcterms:W3CDTF">2021-06-14T23:36:44Z</dcterms:modified>
</cp:coreProperties>
</file>