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9" r:id="rId3"/>
    <p:sldId id="382" r:id="rId4"/>
    <p:sldId id="390" r:id="rId5"/>
    <p:sldId id="324" r:id="rId6"/>
    <p:sldId id="325" r:id="rId7"/>
    <p:sldId id="394" r:id="rId8"/>
    <p:sldId id="395" r:id="rId9"/>
    <p:sldId id="320" r:id="rId10"/>
    <p:sldId id="335" r:id="rId11"/>
    <p:sldId id="396" r:id="rId12"/>
    <p:sldId id="336" r:id="rId13"/>
    <p:sldId id="397" r:id="rId14"/>
    <p:sldId id="338" r:id="rId15"/>
    <p:sldId id="337" r:id="rId16"/>
    <p:sldId id="340" r:id="rId17"/>
    <p:sldId id="342" r:id="rId18"/>
    <p:sldId id="392" r:id="rId19"/>
    <p:sldId id="341" r:id="rId20"/>
    <p:sldId id="398" r:id="rId21"/>
    <p:sldId id="343" r:id="rId22"/>
    <p:sldId id="399" r:id="rId23"/>
    <p:sldId id="346" r:id="rId24"/>
    <p:sldId id="400" r:id="rId25"/>
    <p:sldId id="393" r:id="rId26"/>
    <p:sldId id="401" r:id="rId27"/>
    <p:sldId id="402" r:id="rId28"/>
    <p:sldId id="378" r:id="rId29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42" autoAdjust="0"/>
    <p:restoredTop sz="94660"/>
  </p:normalViewPr>
  <p:slideViewPr>
    <p:cSldViewPr snapToGrid="0">
      <p:cViewPr>
        <p:scale>
          <a:sx n="117" d="100"/>
          <a:sy n="117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0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6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2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5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18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3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7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5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5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8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9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0E53-137E-42A3-B2B8-93F653E9BA08}" type="datetimeFigureOut">
              <a:rPr lang="ko-KR" altLang="en-US" smtClean="0"/>
              <a:t>2021-05-24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90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7986" y="454960"/>
            <a:ext cx="8180614" cy="48137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세베대의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아들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야고보와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야고보의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형제 요한이니 이 둘에게는 </a:t>
            </a: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보아너게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곧 우레의 아들이란 이름을 더하셨으며</a:t>
            </a:r>
            <a:endParaRPr lang="ko-KR" altLang="en-US" sz="2000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838574" y="547979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마가복음 </a:t>
            </a:r>
            <a:r>
              <a:rPr lang="en-US" altLang="ko-KR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3:17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548273"/>
            <a:ext cx="290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큰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7" y="1794769"/>
            <a:ext cx="1593481" cy="435972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68" y="1680469"/>
            <a:ext cx="1697894" cy="4474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0105" y="525046"/>
            <a:ext cx="1888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요한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65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48" y="767993"/>
            <a:ext cx="248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거부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008087"/>
            <a:ext cx="2536589" cy="38048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51" y="1518557"/>
            <a:ext cx="1567763" cy="41311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87" y="1518557"/>
            <a:ext cx="1569608" cy="4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3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2830" y="1164614"/>
            <a:ext cx="316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보아너게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!!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008087"/>
            <a:ext cx="2536589" cy="38048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51" y="1518557"/>
            <a:ext cx="1567763" cy="41311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87" y="1518557"/>
            <a:ext cx="1569608" cy="4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71" y="528051"/>
            <a:ext cx="770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예수님께서 왕이 되면 저희가 한 사람은 예수님의 오른쪽에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사람은 왼쪽에 앉게 해주세요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F8A466-D8C8-4A82-BE5F-FE1D13D7519E}"/>
              </a:ext>
            </a:extLst>
          </p:cNvPr>
          <p:cNvSpPr txBox="1"/>
          <p:nvPr/>
        </p:nvSpPr>
        <p:spPr>
          <a:xfrm>
            <a:off x="8450173" y="1082049"/>
            <a:ext cx="27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욕심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21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2" y="506186"/>
            <a:ext cx="2965179" cy="30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1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0621" y="1116419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급함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7620000" y="1357722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열정적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7620000" y="307649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목표 지향적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1006" y="307649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욕심많음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65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401508" y="590280"/>
            <a:ext cx="11355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가장 먼저 복음을 위해 순교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508" y="212174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사도행전 </a:t>
            </a:r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12:1-2]</a:t>
            </a:r>
          </a:p>
          <a:p>
            <a:pPr algn="ctr"/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 </a:t>
            </a:r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그 때에 </a:t>
            </a:r>
            <a:r>
              <a:rPr lang="ko-KR" altLang="en-US" sz="36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헤롯</a:t>
            </a:r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왕이 손을 들어 교회 중에서 </a:t>
            </a:r>
            <a:endParaRPr lang="en-US" altLang="ko-KR" sz="36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몇 </a:t>
            </a:r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사람을 해하려 하여</a:t>
            </a:r>
          </a:p>
          <a:p>
            <a:pPr algn="ctr"/>
            <a:r>
              <a:rPr lang="en-US" altLang="ko-KR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 </a:t>
            </a:r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요한의 형제 </a:t>
            </a:r>
            <a:r>
              <a:rPr lang="ko-KR" altLang="en-US" sz="36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야고보를</a:t>
            </a:r>
            <a:r>
              <a:rPr lang="ko-KR" altLang="en-US" sz="3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칼로 죽이니</a:t>
            </a:r>
          </a:p>
        </p:txBody>
      </p:sp>
    </p:spTree>
    <p:extLst>
      <p:ext uri="{BB962C8B-B14F-4D97-AF65-F5344CB8AC3E}">
        <p14:creationId xmlns:p14="http://schemas.microsoft.com/office/powerpoint/2010/main" val="379513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0257" y="53665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다름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04" y="375557"/>
            <a:ext cx="4434253" cy="4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751114"/>
            <a:ext cx="8588829" cy="48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588" y="1870548"/>
            <a:ext cx="5924548" cy="2936649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 속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가치 찾기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자제력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b="1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번개맨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야고보</a:t>
            </a: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2159" y="69466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자제력의 가치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11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9814" y="694661"/>
            <a:ext cx="8294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자제력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: </a:t>
            </a: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자신의 감정이나 욕망을 스스로 억제하는 힘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057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13017" y="26704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긍정적 에너지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840" y="26704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부정적 에너지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92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13017" y="26704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창의적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2840" y="2670419"/>
            <a:ext cx="604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열정적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41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81" y="1962533"/>
            <a:ext cx="733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첫번째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</a:p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</a:p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제가 왜 이런 감정을 느끼지요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76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181" y="1962533"/>
            <a:ext cx="7336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두번째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</a:p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</a:p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제가 이렇게 말하고 행동해도 괜찮을까요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134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8710" y="2403404"/>
            <a:ext cx="733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하나님께서 주신 성품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기질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아름답고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값지게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사용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295" y="1135219"/>
            <a:ext cx="733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자제력의 가치 실천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3648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854743"/>
            <a:ext cx="1095647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주간의 미션</a:t>
            </a:r>
            <a:endParaRPr lang="en-US" altLang="ko-KR" sz="5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지금까지 화를 냈을 때 나타났던 결과들을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적어보기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742950" indent="-742950">
              <a:buAutoNum type="arabicPeriod"/>
            </a:pP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주간 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40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회 이상 운동으로 에너지 분출하기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0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8643" y="2653792"/>
            <a:ext cx="547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성품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CDB76C-D879-4A92-B4D3-4A1D71A65B46}"/>
              </a:ext>
            </a:extLst>
          </p:cNvPr>
          <p:cNvSpPr txBox="1"/>
          <p:nvPr/>
        </p:nvSpPr>
        <p:spPr>
          <a:xfrm>
            <a:off x="9584872" y="2653793"/>
            <a:ext cx="184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기질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7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102578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느긋한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98333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급한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3074252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차분한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3257" y="3074251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활동적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79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85" y="799599"/>
            <a:ext cx="520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하나님이 주신 개성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A8684C-1B79-4F5A-A8D4-C4BDFEDB5509}"/>
              </a:ext>
            </a:extLst>
          </p:cNvPr>
          <p:cNvSpPr txBox="1"/>
          <p:nvPr/>
        </p:nvSpPr>
        <p:spPr>
          <a:xfrm>
            <a:off x="5644245" y="79959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모두 가치 있다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40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4885" y="489357"/>
            <a:ext cx="9699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어떻게 하면 우리의 기질이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가치있게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빛날 수 있을까요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28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99" y="717957"/>
            <a:ext cx="969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자제력의 가치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56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548273"/>
            <a:ext cx="290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큰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7" y="1794769"/>
            <a:ext cx="1593481" cy="43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353" y="738300"/>
            <a:ext cx="5141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큰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사도 요한의 형제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)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7472858" y="738300"/>
            <a:ext cx="4593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작은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야고보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알패오의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아들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)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12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173</Words>
  <Application>Microsoft Office PowerPoint</Application>
  <PresentationFormat>사용자 지정</PresentationFormat>
  <Paragraphs>56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1_Office 테마</vt:lpstr>
      <vt:lpstr> 또 세베대의 아들 야고보와 야고보의 형제 요한이니 이 둘에게는 보아너게 곧 우레의 아들이란 이름을 더하셨으며</vt:lpstr>
      <vt:lpstr>일상 속 가치 찾기: 자제력 “번개맨 야고보”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good</dc:creator>
  <cp:lastModifiedBy>감리교</cp:lastModifiedBy>
  <cp:revision>35</cp:revision>
  <dcterms:created xsi:type="dcterms:W3CDTF">2021-03-08T23:04:35Z</dcterms:created>
  <dcterms:modified xsi:type="dcterms:W3CDTF">2021-05-23T23:34:52Z</dcterms:modified>
</cp:coreProperties>
</file>