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37" r:id="rId2"/>
    <p:sldId id="52410" r:id="rId3"/>
    <p:sldId id="52496" r:id="rId4"/>
    <p:sldId id="52452" r:id="rId5"/>
    <p:sldId id="52543" r:id="rId6"/>
    <p:sldId id="52544" r:id="rId7"/>
    <p:sldId id="52545" r:id="rId8"/>
    <p:sldId id="52546" r:id="rId9"/>
    <p:sldId id="52495" r:id="rId10"/>
    <p:sldId id="52497" r:id="rId11"/>
    <p:sldId id="52498" r:id="rId12"/>
    <p:sldId id="52499" r:id="rId13"/>
    <p:sldId id="52547" r:id="rId14"/>
    <p:sldId id="52500" r:id="rId15"/>
    <p:sldId id="52501" r:id="rId16"/>
    <p:sldId id="52503" r:id="rId17"/>
    <p:sldId id="52504" r:id="rId18"/>
    <p:sldId id="52505" r:id="rId19"/>
    <p:sldId id="52506" r:id="rId20"/>
    <p:sldId id="52508" r:id="rId21"/>
    <p:sldId id="52511" r:id="rId22"/>
    <p:sldId id="52509" r:id="rId23"/>
    <p:sldId id="52510" r:id="rId24"/>
    <p:sldId id="52512" r:id="rId25"/>
    <p:sldId id="52515" r:id="rId26"/>
    <p:sldId id="52513" r:id="rId27"/>
    <p:sldId id="52516" r:id="rId28"/>
    <p:sldId id="52517" r:id="rId29"/>
    <p:sldId id="52518" r:id="rId30"/>
    <p:sldId id="52519" r:id="rId31"/>
    <p:sldId id="52520" r:id="rId32"/>
    <p:sldId id="52521" r:id="rId33"/>
    <p:sldId id="52522" r:id="rId34"/>
    <p:sldId id="52523" r:id="rId35"/>
    <p:sldId id="52525" r:id="rId36"/>
    <p:sldId id="52524" r:id="rId37"/>
    <p:sldId id="52527" r:id="rId38"/>
    <p:sldId id="52528" r:id="rId39"/>
    <p:sldId id="52526" r:id="rId40"/>
    <p:sldId id="52529" r:id="rId41"/>
    <p:sldId id="52531" r:id="rId42"/>
    <p:sldId id="52532" r:id="rId43"/>
    <p:sldId id="52530" r:id="rId44"/>
    <p:sldId id="52533" r:id="rId45"/>
    <p:sldId id="52534" r:id="rId46"/>
    <p:sldId id="52535" r:id="rId47"/>
    <p:sldId id="52536" r:id="rId48"/>
    <p:sldId id="52537" r:id="rId49"/>
    <p:sldId id="52538" r:id="rId50"/>
    <p:sldId id="52539" r:id="rId51"/>
    <p:sldId id="52540" r:id="rId52"/>
    <p:sldId id="52541" r:id="rId53"/>
    <p:sldId id="52542" r:id="rId54"/>
    <p:sldId id="52384" r:id="rId55"/>
    <p:sldId id="52446" r:id="rId56"/>
    <p:sldId id="52409" r:id="rId57"/>
    <p:sldId id="52411" r:id="rId58"/>
    <p:sldId id="52494" r:id="rId59"/>
    <p:sldId id="52548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FF"/>
    <a:srgbClr val="FF0080"/>
    <a:srgbClr val="FF0000"/>
    <a:srgbClr val="FF66FF"/>
    <a:srgbClr val="6F9260"/>
    <a:srgbClr val="A6DB8F"/>
    <a:srgbClr val="4D6642"/>
    <a:srgbClr val="FDFEFC"/>
    <a:srgbClr val="404040"/>
    <a:srgbClr val="4A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86B-2F65-4275-A46D-A15210A62730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72952" cy="48137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예수께서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자기에게 오는 것을 보시고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그를 가리켜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이르시되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보라 이는 참으로 이스라엘 사람이라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 속에 간사한 것이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없도다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936448" y="59401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요한복음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1:47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2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2E65D6-D38A-48D8-B0F9-24F554F4E533}"/>
              </a:ext>
            </a:extLst>
          </p:cNvPr>
          <p:cNvSpPr txBox="1"/>
          <p:nvPr/>
        </p:nvSpPr>
        <p:spPr>
          <a:xfrm>
            <a:off x="657225" y="958306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너만은 </a:t>
            </a:r>
            <a:r>
              <a:rPr lang="ko-KR" altLang="en-US" sz="4000" dirty="0" err="1">
                <a:latin typeface="Mapo배낭여행" panose="02000500000000000000" pitchFamily="2" charset="-127"/>
                <a:ea typeface="Mapo배낭여행" panose="02000500000000000000" pitchFamily="2" charset="-127"/>
              </a:rPr>
              <a:t>진짜지</a:t>
            </a:r>
            <a:r>
              <a:rPr lang="en-US" altLang="ko-KR" sz="4000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</a:p>
          <a:p>
            <a:pPr algn="ctr"/>
            <a:r>
              <a:rPr lang="ko-KR" altLang="en-US" sz="4000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너는 </a:t>
            </a:r>
            <a:r>
              <a:rPr lang="ko-KR" altLang="en-US" sz="4000" dirty="0" err="1">
                <a:latin typeface="Mapo배낭여행" panose="02000500000000000000" pitchFamily="2" charset="-127"/>
                <a:ea typeface="Mapo배낭여행" panose="02000500000000000000" pitchFamily="2" charset="-127"/>
              </a:rPr>
              <a:t>찐이지</a:t>
            </a:r>
            <a:r>
              <a:rPr lang="en-US" altLang="ko-KR" sz="4000" dirty="0"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000" dirty="0"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D2CD4D-1AED-4100-825B-E26638D0A8A1}"/>
              </a:ext>
            </a:extLst>
          </p:cNvPr>
          <p:cNvSpPr txBox="1"/>
          <p:nvPr/>
        </p:nvSpPr>
        <p:spPr>
          <a:xfrm>
            <a:off x="6896100" y="2767280"/>
            <a:ext cx="5199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아멘</a:t>
            </a:r>
            <a:r>
              <a:rPr lang="en-US" altLang="ko-KR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>
              <a:effectLst/>
            </a:endParaRPr>
          </a:p>
          <a:p>
            <a:pPr algn="ctr"/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저는 진짜가 </a:t>
            </a:r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될게요</a:t>
            </a:r>
            <a:r>
              <a:rPr lang="en-US" altLang="ko-KR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3374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D891B-2BF4-4B99-973B-D64A61EDCA20}"/>
              </a:ext>
            </a:extLst>
          </p:cNvPr>
          <p:cNvSpPr txBox="1"/>
          <p:nvPr/>
        </p:nvSpPr>
        <p:spPr>
          <a:xfrm>
            <a:off x="1806157" y="1440273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찐</a:t>
            </a:r>
            <a:r>
              <a:rPr lang="en-US" altLang="ko-KR" sz="72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!</a:t>
            </a:r>
            <a:endParaRPr lang="ko-KR" altLang="en-US" sz="7200" dirty="0">
              <a:solidFill>
                <a:srgbClr val="0055F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8DB5CA-8E69-44DC-BA64-72538FC6A2C9}"/>
              </a:ext>
            </a:extLst>
          </p:cNvPr>
          <p:cNvSpPr txBox="1"/>
          <p:nvPr/>
        </p:nvSpPr>
        <p:spPr>
          <a:xfrm>
            <a:off x="7987162" y="144027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err="1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짭</a:t>
            </a:r>
            <a:r>
              <a:rPr lang="en-US" altLang="ko-KR" sz="7200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7200" dirty="0">
              <a:solidFill>
                <a:srgbClr val="FF008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182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07C99B6-5688-4FC0-9247-00DBFBBD3E48}"/>
              </a:ext>
            </a:extLst>
          </p:cNvPr>
          <p:cNvSpPr txBox="1"/>
          <p:nvPr/>
        </p:nvSpPr>
        <p:spPr>
          <a:xfrm rot="20438234">
            <a:off x="2503906" y="473020"/>
            <a:ext cx="141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나</a:t>
            </a:r>
            <a:r>
              <a:rPr lang="en-US" altLang="ko-KR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357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07C99B6-5688-4FC0-9247-00DBFBBD3E48}"/>
              </a:ext>
            </a:extLst>
          </p:cNvPr>
          <p:cNvSpPr txBox="1"/>
          <p:nvPr/>
        </p:nvSpPr>
        <p:spPr>
          <a:xfrm rot="20438234">
            <a:off x="2503906" y="473020"/>
            <a:ext cx="141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나</a:t>
            </a:r>
            <a:r>
              <a:rPr lang="en-US" altLang="ko-KR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3F5808-E49E-40F2-AB43-74FA9C99E4C7}"/>
              </a:ext>
            </a:extLst>
          </p:cNvPr>
          <p:cNvSpPr txBox="1"/>
          <p:nvPr/>
        </p:nvSpPr>
        <p:spPr>
          <a:xfrm>
            <a:off x="3752849" y="2524612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좀 많이 평범한 편</a:t>
            </a:r>
            <a:endParaRPr lang="en-US" altLang="ko-KR" sz="2000" b="1" dirty="0">
              <a:solidFill>
                <a:srgbClr val="000000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000" b="1" dirty="0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성경에 </a:t>
            </a:r>
            <a:r>
              <a:rPr lang="ko-KR" altLang="en-US" sz="20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쬐</a:t>
            </a:r>
            <a:r>
              <a:rPr lang="en-US" altLang="ko-KR" sz="2000" b="1" dirty="0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~</a:t>
            </a:r>
            <a:r>
              <a:rPr lang="ko-KR" altLang="en-US" sz="2000" b="1" dirty="0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끔 등장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752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B9BADC-85B1-44AE-B59C-5CF63E7A2BE4}"/>
              </a:ext>
            </a:extLst>
          </p:cNvPr>
          <p:cNvSpPr txBox="1"/>
          <p:nvPr/>
        </p:nvSpPr>
        <p:spPr>
          <a:xfrm>
            <a:off x="3425407" y="2545173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바돌로매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82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B9BADC-85B1-44AE-B59C-5CF63E7A2BE4}"/>
              </a:ext>
            </a:extLst>
          </p:cNvPr>
          <p:cNvSpPr txBox="1"/>
          <p:nvPr/>
        </p:nvSpPr>
        <p:spPr>
          <a:xfrm>
            <a:off x="3425407" y="2545173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바</a:t>
            </a:r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돌로매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51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B9BADC-85B1-44AE-B59C-5CF63E7A2BE4}"/>
              </a:ext>
            </a:extLst>
          </p:cNvPr>
          <p:cNvSpPr txBox="1"/>
          <p:nvPr/>
        </p:nvSpPr>
        <p:spPr>
          <a:xfrm>
            <a:off x="3425407" y="2545173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바</a:t>
            </a:r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돌로매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289733-BD87-49DE-88EB-95977B05CBA9}"/>
              </a:ext>
            </a:extLst>
          </p:cNvPr>
          <p:cNvSpPr txBox="1"/>
          <p:nvPr/>
        </p:nvSpPr>
        <p:spPr>
          <a:xfrm>
            <a:off x="3587332" y="3560836"/>
            <a:ext cx="385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~</a:t>
            </a:r>
            <a:r>
              <a:rPr lang="ko-KR" altLang="en-US" sz="36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 아들</a:t>
            </a:r>
            <a:endParaRPr lang="ko-KR" altLang="en-US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88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205D81B-43BB-4B32-9734-0DC9B7A8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469" y="980851"/>
            <a:ext cx="1521612" cy="4603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9F709C-16D4-41AC-99BB-69F5FA7A0B1B}"/>
              </a:ext>
            </a:extLst>
          </p:cNvPr>
          <p:cNvSpPr txBox="1"/>
          <p:nvPr/>
        </p:nvSpPr>
        <p:spPr>
          <a:xfrm>
            <a:off x="3358732" y="1449798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나다니엘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B9BADC-85B1-44AE-B59C-5CF63E7A2BE4}"/>
              </a:ext>
            </a:extLst>
          </p:cNvPr>
          <p:cNvSpPr txBox="1"/>
          <p:nvPr/>
        </p:nvSpPr>
        <p:spPr>
          <a:xfrm>
            <a:off x="3425407" y="2545173"/>
            <a:ext cx="38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바</a:t>
            </a:r>
            <a:r>
              <a:rPr lang="ko-KR" altLang="en-US" sz="6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돌로매</a:t>
            </a:r>
            <a:endParaRPr lang="ko-KR" altLang="en-US" sz="60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289733-BD87-49DE-88EB-95977B05CBA9}"/>
              </a:ext>
            </a:extLst>
          </p:cNvPr>
          <p:cNvSpPr txBox="1"/>
          <p:nvPr/>
        </p:nvSpPr>
        <p:spPr>
          <a:xfrm>
            <a:off x="3282532" y="3640548"/>
            <a:ext cx="385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= </a:t>
            </a:r>
            <a:r>
              <a:rPr lang="ko-KR" altLang="en-US" sz="36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돌로매</a:t>
            </a:r>
            <a:r>
              <a:rPr lang="ko-KR" altLang="en-US" sz="3600" dirty="0" err="1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  <a:r>
              <a:rPr lang="ko-KR" altLang="en-US" sz="36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아들</a:t>
            </a:r>
            <a:endParaRPr lang="ko-KR" altLang="en-US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09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922B09-0A5E-4464-AFB2-62374DD138D3}"/>
              </a:ext>
            </a:extLst>
          </p:cNvPr>
          <p:cNvSpPr txBox="1"/>
          <p:nvPr/>
        </p:nvSpPr>
        <p:spPr>
          <a:xfrm>
            <a:off x="542925" y="388919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끝까지 복음을 전한 진실한 제자</a:t>
            </a:r>
            <a:r>
              <a:rPr lang="en-US" altLang="ko-KR" sz="3600" dirty="0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3600" dirty="0" err="1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나다나엘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2603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922B09-0A5E-4464-AFB2-62374DD138D3}"/>
              </a:ext>
            </a:extLst>
          </p:cNvPr>
          <p:cNvSpPr txBox="1"/>
          <p:nvPr/>
        </p:nvSpPr>
        <p:spPr>
          <a:xfrm>
            <a:off x="542925" y="388919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끝까지 복음을 전한 진실한 제자</a:t>
            </a:r>
            <a:r>
              <a:rPr lang="en-US" altLang="ko-KR" sz="3600" dirty="0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3600" dirty="0" err="1">
                <a:solidFill>
                  <a:srgbClr val="060606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나다나엘</a:t>
            </a:r>
            <a:endParaRPr lang="ko-KR" alt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46FF1A-8C2A-4CF7-BDD5-2BADB034A528}"/>
              </a:ext>
            </a:extLst>
          </p:cNvPr>
          <p:cNvSpPr txBox="1"/>
          <p:nvPr/>
        </p:nvSpPr>
        <p:spPr>
          <a:xfrm rot="20640048">
            <a:off x="1060055" y="2483795"/>
            <a:ext cx="3464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AA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평범한 </a:t>
            </a:r>
            <a:r>
              <a:rPr lang="ko-KR" altLang="en-US" sz="4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사람의</a:t>
            </a:r>
            <a:endParaRPr lang="ko-KR" alt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84A1D3-C16C-494B-B777-E1437EF928C4}"/>
              </a:ext>
            </a:extLst>
          </p:cNvPr>
          <p:cNvSpPr txBox="1"/>
          <p:nvPr/>
        </p:nvSpPr>
        <p:spPr>
          <a:xfrm rot="1109801">
            <a:off x="7641786" y="2550529"/>
            <a:ext cx="3464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FF007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특별한</a:t>
            </a:r>
            <a:r>
              <a:rPr lang="ko-KR" altLang="en-US" sz="48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이야기</a:t>
            </a:r>
            <a:endParaRPr lang="ko-KR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229193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98" y="2400583"/>
            <a:ext cx="5241373" cy="1891477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ko-KR" altLang="en-US" sz="8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진실함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1880498" y="1269313"/>
            <a:ext cx="558236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일상에서 가치 찾기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1880498" y="2214155"/>
            <a:ext cx="5241373" cy="5370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1880498" y="1020355"/>
            <a:ext cx="5241373" cy="52115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42CC0-9DC3-4445-AF46-6D646D7830D3}"/>
              </a:ext>
            </a:extLst>
          </p:cNvPr>
          <p:cNvSpPr txBox="1"/>
          <p:nvPr/>
        </p:nvSpPr>
        <p:spPr>
          <a:xfrm>
            <a:off x="1709999" y="4880801"/>
            <a:ext cx="558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찐</a:t>
            </a:r>
            <a:r>
              <a:rPr lang="en-US" altLang="ko-KR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이 된 남자  “ </a:t>
            </a:r>
            <a:r>
              <a:rPr lang="ko-KR" altLang="en-US" sz="4000" dirty="0" err="1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나다나엘</a:t>
            </a:r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FA26154-D0D2-46C8-9A73-086E370DB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4" y="796285"/>
            <a:ext cx="1645645" cy="49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113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CD373C-927F-42BE-8F4B-553A77F64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065" flipH="1">
            <a:off x="5241010" y="691729"/>
            <a:ext cx="3772426" cy="1952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6393F2-BAB8-4445-8922-B6B8E006A665}"/>
              </a:ext>
            </a:extLst>
          </p:cNvPr>
          <p:cNvSpPr txBox="1"/>
          <p:nvPr/>
        </p:nvSpPr>
        <p:spPr>
          <a:xfrm rot="21239296">
            <a:off x="5705117" y="1069011"/>
            <a:ext cx="319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대박</a:t>
            </a:r>
            <a:r>
              <a:rPr lang="en-US" altLang="ko-KR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endParaRPr lang="ko-KR" altLang="en-US" sz="2400" dirty="0">
              <a:effectLst/>
            </a:endParaRPr>
          </a:p>
          <a:p>
            <a:r>
              <a:rPr lang="ko-KR" altLang="en-US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 메시아를 </a:t>
            </a:r>
            <a:r>
              <a:rPr lang="ko-KR" altLang="en-US" sz="2400" b="1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만났어</a:t>
            </a:r>
            <a:r>
              <a:rPr lang="en-US" altLang="ko-KR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B01EB387-C1AE-49CD-8CF7-838FA16EE2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381">
            <a:off x="1183432" y="1691304"/>
            <a:ext cx="3772426" cy="19528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18B920-23EC-427C-A44B-E4D28F6FAFAC}"/>
              </a:ext>
            </a:extLst>
          </p:cNvPr>
          <p:cNvSpPr txBox="1"/>
          <p:nvPr/>
        </p:nvSpPr>
        <p:spPr>
          <a:xfrm rot="839509">
            <a:off x="1472477" y="2053328"/>
            <a:ext cx="319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됐거든</a:t>
            </a:r>
            <a:r>
              <a:rPr lang="en-US" altLang="ko-KR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나사렛에서</a:t>
            </a:r>
            <a:r>
              <a:rPr lang="en-US" altLang="ko-KR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endParaRPr lang="ko-KR" altLang="en-US" sz="3200" dirty="0">
              <a:effectLst/>
            </a:endParaRPr>
          </a:p>
          <a:p>
            <a:r>
              <a:rPr lang="ko-KR" altLang="en-US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난 안 믿어</a:t>
            </a:r>
            <a:r>
              <a:rPr lang="en-US" altLang="ko-KR" sz="2400" b="1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287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E435D33-FF45-48F3-A636-90AE22CA7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13" y="395159"/>
            <a:ext cx="3306138" cy="253500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8602DB71-EB31-4A59-9BC0-A24FB00ABE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84" flipH="1">
            <a:off x="3110962" y="308243"/>
            <a:ext cx="1059011" cy="10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0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AEE2F59-EAEE-4F58-A2FB-118D3A7058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214" flipH="1">
            <a:off x="1002555" y="1629546"/>
            <a:ext cx="1222173" cy="1222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136680-C7F3-41E1-8A9F-25F9E64A4D19}"/>
              </a:ext>
            </a:extLst>
          </p:cNvPr>
          <p:cNvSpPr txBox="1"/>
          <p:nvPr/>
        </p:nvSpPr>
        <p:spPr>
          <a:xfrm>
            <a:off x="2072824" y="1261704"/>
            <a:ext cx="839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나사렛 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= </a:t>
            </a:r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작은 마을 ≠ 메시아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23723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582A40-44B2-488B-93F2-55C3B54FCFF6}"/>
              </a:ext>
            </a:extLst>
          </p:cNvPr>
          <p:cNvSpPr txBox="1"/>
          <p:nvPr/>
        </p:nvSpPr>
        <p:spPr>
          <a:xfrm>
            <a:off x="2170652" y="414426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나다나엘이</a:t>
            </a:r>
            <a:r>
              <a:rPr lang="ko-KR" altLang="en-US" sz="4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이르되</a:t>
            </a:r>
            <a:endParaRPr lang="ko-KR" altLang="en-US" sz="4400" dirty="0">
              <a:effectLst/>
            </a:endParaRPr>
          </a:p>
          <a:p>
            <a:r>
              <a:rPr lang="ko-KR" altLang="en-US" sz="4400" dirty="0">
                <a:solidFill>
                  <a:srgbClr val="AA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나사렛에서 무슨 선한 것이</a:t>
            </a:r>
            <a:endParaRPr lang="ko-KR" altLang="en-US" sz="4400" dirty="0">
              <a:effectLst/>
            </a:endParaRPr>
          </a:p>
          <a:p>
            <a:r>
              <a:rPr lang="ko-KR" altLang="en-US" sz="4400" dirty="0">
                <a:solidFill>
                  <a:srgbClr val="AA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날수 있느냐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1:46 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상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156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582A40-44B2-488B-93F2-55C3B54FCFF6}"/>
              </a:ext>
            </a:extLst>
          </p:cNvPr>
          <p:cNvSpPr txBox="1"/>
          <p:nvPr/>
        </p:nvSpPr>
        <p:spPr>
          <a:xfrm>
            <a:off x="5639902" y="414426"/>
            <a:ext cx="41081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빌립이</a:t>
            </a:r>
            <a:r>
              <a:rPr lang="ko-KR" altLang="en-US" sz="4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이르되</a:t>
            </a:r>
            <a:endParaRPr lang="ko-KR" altLang="en-US" sz="8800" dirty="0">
              <a:effectLst/>
            </a:endParaRPr>
          </a:p>
          <a:p>
            <a:r>
              <a:rPr lang="ko-KR" altLang="en-US" sz="4400" dirty="0">
                <a:solidFill>
                  <a:srgbClr val="FF007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와서 보라</a:t>
            </a:r>
            <a:r>
              <a:rPr lang="ko-KR" altLang="en-US" sz="4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ko-KR" altLang="en-US" sz="4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하니라</a:t>
            </a:r>
            <a:endParaRPr lang="ko-KR" altLang="en-US" sz="8800" dirty="0">
              <a:effectLst/>
            </a:endParaRPr>
          </a:p>
          <a:p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1:46 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9206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8814156-C7F3-4274-A7F2-AACBFCE7D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864" y="-878317"/>
            <a:ext cx="5791726" cy="54247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C80B176-A37F-448E-B86C-85EC08EDA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3" y="3120956"/>
            <a:ext cx="1295468" cy="286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64689-7DBB-4DA2-9CFC-BE3536FBD6D2}"/>
              </a:ext>
            </a:extLst>
          </p:cNvPr>
          <p:cNvSpPr txBox="1"/>
          <p:nvPr/>
        </p:nvSpPr>
        <p:spPr>
          <a:xfrm>
            <a:off x="6000209" y="6104026"/>
            <a:ext cx="112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빌립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10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CB2744-92E5-4226-BB6D-2B76E55C323D}"/>
              </a:ext>
            </a:extLst>
          </p:cNvPr>
          <p:cNvSpPr txBox="1"/>
          <p:nvPr/>
        </p:nvSpPr>
        <p:spPr>
          <a:xfrm>
            <a:off x="4648200" y="878050"/>
            <a:ext cx="805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보라</a:t>
            </a:r>
            <a:endParaRPr lang="ko-KR" altLang="en-US" sz="40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이는 </a:t>
            </a:r>
            <a:r>
              <a:rPr lang="ko-KR" altLang="en-US" sz="4000" dirty="0">
                <a:solidFill>
                  <a:srgbClr val="FF008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참으로 이스라엘 사람이라</a:t>
            </a:r>
            <a:endParaRPr lang="ko-KR" altLang="en-US" sz="40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 속에 간사한 것이 </a:t>
            </a:r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없도다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1:47)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3763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CB2744-92E5-4226-BB6D-2B76E55C323D}"/>
              </a:ext>
            </a:extLst>
          </p:cNvPr>
          <p:cNvSpPr txBox="1"/>
          <p:nvPr/>
        </p:nvSpPr>
        <p:spPr>
          <a:xfrm>
            <a:off x="5145839" y="1500568"/>
            <a:ext cx="488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너는 </a:t>
            </a:r>
            <a:r>
              <a:rPr lang="ko-KR" altLang="en-US" sz="6000" dirty="0" err="1">
                <a:solidFill>
                  <a:srgbClr val="FF008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찐</a:t>
            </a:r>
            <a:r>
              <a:rPr lang="ko-KR" altLang="en-US" sz="6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이구나</a:t>
            </a:r>
            <a:r>
              <a:rPr lang="en-US" altLang="ko-KR" sz="6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995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142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CB2744-92E5-4226-BB6D-2B76E55C323D}"/>
              </a:ext>
            </a:extLst>
          </p:cNvPr>
          <p:cNvSpPr txBox="1"/>
          <p:nvPr/>
        </p:nvSpPr>
        <p:spPr>
          <a:xfrm>
            <a:off x="203773" y="1323233"/>
            <a:ext cx="2445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나를 어떻게</a:t>
            </a:r>
            <a:endParaRPr lang="ko-KR" altLang="en-US" sz="8000" dirty="0">
              <a:effectLst/>
            </a:endParaRPr>
          </a:p>
          <a:p>
            <a:pPr algn="ctr"/>
            <a:r>
              <a:rPr lang="ko-KR" altLang="en-US" sz="2800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아시나이까</a:t>
            </a:r>
            <a:endParaRPr lang="ko-KR" altLang="en-US" sz="80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1:48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상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)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38195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CB2744-92E5-4226-BB6D-2B76E55C323D}"/>
              </a:ext>
            </a:extLst>
          </p:cNvPr>
          <p:cNvSpPr txBox="1"/>
          <p:nvPr/>
        </p:nvSpPr>
        <p:spPr>
          <a:xfrm>
            <a:off x="4648200" y="878050"/>
            <a:ext cx="805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빌립이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너를 부르기 전에</a:t>
            </a:r>
            <a:endParaRPr lang="ko-KR" altLang="en-US" sz="72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네가 무화과나무 아래에</a:t>
            </a:r>
            <a:endParaRPr lang="ko-KR" altLang="en-US" sz="72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있을 때에 </a:t>
            </a:r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보았노라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1:48 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)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58956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1D802BC-A5D1-4CBE-92B2-0AF61FBF3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975" y="3112930"/>
            <a:ext cx="947551" cy="286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9BD8-3283-43E8-AB58-477B0D0D8F8D}"/>
              </a:ext>
            </a:extLst>
          </p:cNvPr>
          <p:cNvSpPr txBox="1"/>
          <p:nvPr/>
        </p:nvSpPr>
        <p:spPr>
          <a:xfrm>
            <a:off x="431540" y="6155883"/>
            <a:ext cx="146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000000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</a:t>
            </a:r>
            <a:endParaRPr lang="ko-KR" alt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951D32C-B856-468A-84C9-18591D1E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8" y="3112930"/>
            <a:ext cx="1720212" cy="2867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CB2744-92E5-4226-BB6D-2B76E55C323D}"/>
              </a:ext>
            </a:extLst>
          </p:cNvPr>
          <p:cNvSpPr txBox="1"/>
          <p:nvPr/>
        </p:nvSpPr>
        <p:spPr>
          <a:xfrm>
            <a:off x="659390" y="878050"/>
            <a:ext cx="844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랍비여 당신은 하나님의 </a:t>
            </a:r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아들이시요</a:t>
            </a:r>
            <a:endParaRPr lang="ko-KR" altLang="en-US" sz="72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당신은 이스라엘의 </a:t>
            </a:r>
            <a:r>
              <a:rPr lang="ko-KR" altLang="en-US" sz="40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임금이로소이다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1:49)</a:t>
            </a:r>
            <a:endParaRPr lang="ko-KR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2803135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0679CA-1CF2-45BA-AD1D-37CD194638A0}"/>
              </a:ext>
            </a:extLst>
          </p:cNvPr>
          <p:cNvSpPr txBox="1"/>
          <p:nvPr/>
        </p:nvSpPr>
        <p:spPr>
          <a:xfrm>
            <a:off x="4591050" y="68628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메시아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5BCE5B-A5ED-4CCC-8CEC-BAC8503EBC21}"/>
              </a:ext>
            </a:extLst>
          </p:cNvPr>
          <p:cNvSpPr txBox="1"/>
          <p:nvPr/>
        </p:nvSpPr>
        <p:spPr>
          <a:xfrm>
            <a:off x="781050" y="382953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십자가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51471F-5CE1-40F0-86BD-8597159DE61B}"/>
              </a:ext>
            </a:extLst>
          </p:cNvPr>
          <p:cNvSpPr txBox="1"/>
          <p:nvPr/>
        </p:nvSpPr>
        <p:spPr>
          <a:xfrm>
            <a:off x="1485900" y="151427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믿음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15DB05-2A7B-473A-8446-A13C39E71DF5}"/>
              </a:ext>
            </a:extLst>
          </p:cNvPr>
          <p:cNvSpPr txBox="1"/>
          <p:nvPr/>
        </p:nvSpPr>
        <p:spPr>
          <a:xfrm>
            <a:off x="8134350" y="2008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AC1156-2F29-43F8-91F5-0A87EB75CA67}"/>
              </a:ext>
            </a:extLst>
          </p:cNvPr>
          <p:cNvSpPr txBox="1"/>
          <p:nvPr/>
        </p:nvSpPr>
        <p:spPr>
          <a:xfrm>
            <a:off x="8134350" y="453741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구원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091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6CA24F2-AEC9-473C-BFF3-86CEA7683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84" flipH="1">
            <a:off x="-378961" y="1234633"/>
            <a:ext cx="1564797" cy="4734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D8296C-81AE-4D7A-8760-EC3A5DCC11F1}"/>
              </a:ext>
            </a:extLst>
          </p:cNvPr>
          <p:cNvSpPr txBox="1"/>
          <p:nvPr/>
        </p:nvSpPr>
        <p:spPr>
          <a:xfrm rot="651732">
            <a:off x="1428749" y="730882"/>
            <a:ext cx="4933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메시아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</a:p>
          <a:p>
            <a:pPr algn="ctr"/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나도 </a:t>
            </a:r>
            <a:r>
              <a:rPr lang="ko-KR" altLang="en-US" sz="4400" dirty="0" err="1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몰랐어</a:t>
            </a:r>
            <a:r>
              <a:rPr lang="en-US" altLang="ko-KR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669179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D8296C-81AE-4D7A-8760-EC3A5DCC11F1}"/>
              </a:ext>
            </a:extLst>
          </p:cNvPr>
          <p:cNvSpPr txBox="1"/>
          <p:nvPr/>
        </p:nvSpPr>
        <p:spPr>
          <a:xfrm rot="651732">
            <a:off x="1428749" y="730882"/>
            <a:ext cx="4933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메시아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</a:p>
          <a:p>
            <a:pPr algn="ctr"/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나도 </a:t>
            </a:r>
            <a:r>
              <a:rPr lang="ko-KR" altLang="en-US" sz="4400" dirty="0" err="1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몰랐어</a:t>
            </a:r>
            <a:r>
              <a:rPr lang="en-US" altLang="ko-KR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8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A7C8D3B-C76F-41FF-87B7-424D416D4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0288">
            <a:off x="10626478" y="2162454"/>
            <a:ext cx="2833714" cy="47228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156CCE-CC05-40D4-950B-96684166F906}"/>
              </a:ext>
            </a:extLst>
          </p:cNvPr>
          <p:cNvSpPr txBox="1"/>
          <p:nvPr/>
        </p:nvSpPr>
        <p:spPr>
          <a:xfrm rot="20144016">
            <a:off x="7155242" y="1322521"/>
            <a:ext cx="451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난 너의</a:t>
            </a:r>
            <a:endParaRPr lang="ko-KR" altLang="en-US" sz="4400" dirty="0">
              <a:effectLst/>
            </a:endParaRPr>
          </a:p>
          <a:p>
            <a:r>
              <a:rPr lang="ko-KR" altLang="en-US" sz="4400" dirty="0">
                <a:solidFill>
                  <a:srgbClr val="FF008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진실함</a:t>
            </a:r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을 봤지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4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567B1535-AA58-4CFC-B4E6-FA0C654F8A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98150" l="3631" r="98790">
                        <a14:foregroundMark x1="32526" y1="25400" x2="45991" y2="6650"/>
                        <a14:foregroundMark x1="45991" y1="6650" x2="65356" y2="4600"/>
                        <a14:foregroundMark x1="77912" y1="12500" x2="56732" y2="900"/>
                        <a14:foregroundMark x1="56732" y1="900" x2="25246" y2="2576"/>
                        <a14:foregroundMark x1="54009" y1="17900" x2="63389" y2="20850"/>
                        <a14:foregroundMark x1="40091" y1="28150" x2="42057" y2="25400"/>
                        <a14:foregroundMark x1="62784" y1="39400" x2="70953" y2="42100"/>
                        <a14:foregroundMark x1="90620" y1="45650" x2="96823" y2="48550"/>
                        <a14:foregroundMark x1="18003" y1="48750" x2="3631" y2="51450"/>
                        <a14:foregroundMark x1="76097" y1="37100" x2="59002" y2="38950"/>
                        <a14:foregroundMark x1="47655" y1="87300" x2="38275" y2="93750"/>
                        <a14:foregroundMark x1="84266" y1="93750" x2="79879" y2="98150"/>
                        <a14:foregroundMark x1="96218" y1="94050" x2="98336" y2="93600"/>
                        <a14:foregroundMark x1="95764" y1="78350" x2="98790" y2="78900"/>
                        <a14:foregroundMark x1="26021" y1="2900" x2="22239" y2="3600"/>
                        <a14:backgroundMark x1="19365" y1="3350" x2="20777" y2="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84" flipH="1">
            <a:off x="-378961" y="1234633"/>
            <a:ext cx="1564797" cy="47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86EC95-A278-4EC9-BBDD-6601BE8C97D5}"/>
              </a:ext>
            </a:extLst>
          </p:cNvPr>
          <p:cNvSpPr txBox="1"/>
          <p:nvPr/>
        </p:nvSpPr>
        <p:spPr>
          <a:xfrm>
            <a:off x="876474" y="1847044"/>
            <a:ext cx="377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FF008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진실함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DC280A-ACCE-49D0-A8B2-7F5283F2BA36}"/>
              </a:ext>
            </a:extLst>
          </p:cNvPr>
          <p:cNvSpPr txBox="1"/>
          <p:nvPr/>
        </p:nvSpPr>
        <p:spPr>
          <a:xfrm>
            <a:off x="6972300" y="1725390"/>
            <a:ext cx="4819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거짓말을 </a:t>
            </a:r>
            <a:r>
              <a:rPr lang="ko-KR" altLang="en-US" sz="4400" dirty="0" err="1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안한다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</a:p>
          <a:p>
            <a:pPr algn="r"/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솔직하다</a:t>
            </a:r>
            <a:r>
              <a:rPr lang="en-US" altLang="ko-KR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19900" dirty="0">
              <a:solidFill>
                <a:srgbClr val="FF008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767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86EC95-A278-4EC9-BBDD-6601BE8C97D5}"/>
              </a:ext>
            </a:extLst>
          </p:cNvPr>
          <p:cNvSpPr txBox="1"/>
          <p:nvPr/>
        </p:nvSpPr>
        <p:spPr>
          <a:xfrm>
            <a:off x="876474" y="1847044"/>
            <a:ext cx="377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FF008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진실함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DC280A-ACCE-49D0-A8B2-7F5283F2BA36}"/>
              </a:ext>
            </a:extLst>
          </p:cNvPr>
          <p:cNvSpPr txBox="1"/>
          <p:nvPr/>
        </p:nvSpPr>
        <p:spPr>
          <a:xfrm>
            <a:off x="6972300" y="1725390"/>
            <a:ext cx="4819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거짓말을 </a:t>
            </a:r>
            <a:r>
              <a:rPr lang="ko-KR" altLang="en-US" sz="4400" dirty="0" err="1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안한다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</a:p>
          <a:p>
            <a:pPr algn="r"/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솔직하다</a:t>
            </a:r>
            <a:r>
              <a:rPr lang="en-US" altLang="ko-KR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19900" dirty="0">
              <a:solidFill>
                <a:srgbClr val="FF008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400030C-CBF7-480D-B312-C26ED7BAC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-696134"/>
            <a:ext cx="7246468" cy="62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1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86EC95-A278-4EC9-BBDD-6601BE8C97D5}"/>
              </a:ext>
            </a:extLst>
          </p:cNvPr>
          <p:cNvSpPr txBox="1"/>
          <p:nvPr/>
        </p:nvSpPr>
        <p:spPr>
          <a:xfrm>
            <a:off x="876474" y="1847044"/>
            <a:ext cx="377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FF008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진실함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DC280A-ACCE-49D0-A8B2-7F5283F2BA36}"/>
              </a:ext>
            </a:extLst>
          </p:cNvPr>
          <p:cNvSpPr txBox="1"/>
          <p:nvPr/>
        </p:nvSpPr>
        <p:spPr>
          <a:xfrm>
            <a:off x="7067550" y="1385665"/>
            <a:ext cx="4514850" cy="304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질문이 있을 때</a:t>
            </a:r>
            <a:r>
              <a:rPr lang="en-US" altLang="ko-KR" sz="44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회피하지 않음</a:t>
            </a:r>
            <a:endParaRPr lang="en-US" altLang="ko-KR" sz="4400" dirty="0">
              <a:solidFill>
                <a:srgbClr val="040404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답을 </a:t>
            </a:r>
            <a:r>
              <a:rPr lang="ko-KR" altLang="en-US" sz="4400" dirty="0" err="1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찾아나감</a:t>
            </a:r>
            <a:endParaRPr lang="ko-KR" altLang="en-US" sz="19900" dirty="0">
              <a:solidFill>
                <a:srgbClr val="FF008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2967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DCF390-60D1-4E27-8E11-CC98EE462548}"/>
              </a:ext>
            </a:extLst>
          </p:cNvPr>
          <p:cNvSpPr txBox="1"/>
          <p:nvPr/>
        </p:nvSpPr>
        <p:spPr>
          <a:xfrm>
            <a:off x="403437" y="414426"/>
            <a:ext cx="1104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구하라 그리하면 너희에게 주실 것이요</a:t>
            </a:r>
            <a:endParaRPr lang="ko-KR" altLang="en-US" sz="40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찾으라 그리하면 찾아낼 것이요</a:t>
            </a:r>
            <a:endParaRPr lang="ko-KR" altLang="en-US" sz="4000" dirty="0">
              <a:effectLst/>
            </a:endParaRPr>
          </a:p>
          <a:p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문을 두드리라 그리하면 너희에게 열릴 것이니 </a:t>
            </a:r>
            <a:r>
              <a:rPr lang="en-US" altLang="ko-KR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마 </a:t>
            </a:r>
            <a:r>
              <a:rPr lang="en-US" altLang="ko-KR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7:7)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2018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054B26-430D-4964-9E02-B9C0D50E53AB}"/>
              </a:ext>
            </a:extLst>
          </p:cNvPr>
          <p:cNvSpPr txBox="1"/>
          <p:nvPr/>
        </p:nvSpPr>
        <p:spPr>
          <a:xfrm>
            <a:off x="833061" y="1200735"/>
            <a:ext cx="240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오늘의 주제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12483A9-E927-4181-B4F4-B849B053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42" y="834481"/>
            <a:ext cx="1274445" cy="2124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4F6E2A-8B04-49B1-B6C8-74C135555CEB}"/>
              </a:ext>
            </a:extLst>
          </p:cNvPr>
          <p:cNvSpPr txBox="1"/>
          <p:nvPr/>
        </p:nvSpPr>
        <p:spPr>
          <a:xfrm>
            <a:off x="1047924" y="1785510"/>
            <a:ext cx="240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진실함</a:t>
            </a:r>
          </a:p>
        </p:txBody>
      </p:sp>
    </p:spTree>
    <p:extLst>
      <p:ext uri="{BB962C8B-B14F-4D97-AF65-F5344CB8AC3E}">
        <p14:creationId xmlns:p14="http://schemas.microsoft.com/office/powerpoint/2010/main" val="40024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37E8FC-91BE-4939-9146-9DCBF34FD126}"/>
              </a:ext>
            </a:extLst>
          </p:cNvPr>
          <p:cNvSpPr txBox="1"/>
          <p:nvPr/>
        </p:nvSpPr>
        <p:spPr>
          <a:xfrm>
            <a:off x="3125839" y="907912"/>
            <a:ext cx="670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FF008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특별</a:t>
            </a:r>
            <a:r>
              <a:rPr lang="ko-KR" altLang="en-US" sz="5400" b="1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해지는 비법</a:t>
            </a:r>
            <a:r>
              <a:rPr lang="en-US" altLang="ko-KR" sz="5400" b="1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13991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37E8FC-91BE-4939-9146-9DCBF34FD126}"/>
              </a:ext>
            </a:extLst>
          </p:cNvPr>
          <p:cNvSpPr txBox="1"/>
          <p:nvPr/>
        </p:nvSpPr>
        <p:spPr>
          <a:xfrm>
            <a:off x="2476501" y="907912"/>
            <a:ext cx="735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주님께</a:t>
            </a:r>
            <a:r>
              <a:rPr lang="ko-KR" altLang="en-US" sz="5400" b="1" dirty="0">
                <a:solidFill>
                  <a:srgbClr val="FF008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진실함</a:t>
            </a:r>
            <a:r>
              <a:rPr lang="ko-KR" altLang="en-US" sz="5400" b="1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드리기</a:t>
            </a:r>
            <a:r>
              <a:rPr lang="en-US" altLang="ko-KR" sz="5400" b="1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27463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0679CA-1CF2-45BA-AD1D-37CD194638A0}"/>
              </a:ext>
            </a:extLst>
          </p:cNvPr>
          <p:cNvSpPr txBox="1"/>
          <p:nvPr/>
        </p:nvSpPr>
        <p:spPr>
          <a:xfrm>
            <a:off x="6344011" y="68619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배경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5BCE5B-A5ED-4CCC-8CEC-BAC8503EBC21}"/>
              </a:ext>
            </a:extLst>
          </p:cNvPr>
          <p:cNvSpPr txBox="1"/>
          <p:nvPr/>
        </p:nvSpPr>
        <p:spPr>
          <a:xfrm>
            <a:off x="3200400" y="38004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스펙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51471F-5CE1-40F0-86BD-8597159DE61B}"/>
              </a:ext>
            </a:extLst>
          </p:cNvPr>
          <p:cNvSpPr txBox="1"/>
          <p:nvPr/>
        </p:nvSpPr>
        <p:spPr>
          <a:xfrm>
            <a:off x="1143000" y="165445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돈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15DB05-2A7B-473A-8446-A13C39E71DF5}"/>
              </a:ext>
            </a:extLst>
          </p:cNvPr>
          <p:cNvSpPr txBox="1"/>
          <p:nvPr/>
        </p:nvSpPr>
        <p:spPr>
          <a:xfrm>
            <a:off x="8553450" y="203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외모</a:t>
            </a:r>
            <a:r>
              <a:rPr lang="en-US" altLang="ko-KR" sz="4000" dirty="0">
                <a:solidFill>
                  <a:srgbClr val="040404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71943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기억하세요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83239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훨씬 더 중요한 </a:t>
            </a:r>
            <a:r>
              <a:rPr lang="ko-KR" altLang="en-US" sz="4000" dirty="0">
                <a:solidFill>
                  <a:srgbClr val="FF008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가치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 여러분 마음 속에 빛나고 있어요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33465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사람들은 중심을 보지 못하지만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92771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오직 주님만이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29665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오늘도 </a:t>
            </a:r>
            <a:r>
              <a:rPr lang="ko-KR" altLang="en-US" sz="4000" dirty="0">
                <a:solidFill>
                  <a:srgbClr val="AA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있는 모습 그대로의 여러분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7016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주목하고 계십니다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18172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사람들은 몰라주고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이해하지 못해도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832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1E9857B-50CD-4C2E-85BC-10BE2941928D}"/>
              </a:ext>
            </a:extLst>
          </p:cNvPr>
          <p:cNvSpPr/>
          <p:nvPr/>
        </p:nvSpPr>
        <p:spPr>
          <a:xfrm>
            <a:off x="1130531" y="1242461"/>
            <a:ext cx="5171946" cy="2626822"/>
          </a:xfrm>
          <a:prstGeom prst="rect">
            <a:avLst/>
          </a:prstGeom>
          <a:effectLst>
            <a:softEdge rad="190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6CBB7E-B1D7-45EE-B423-A1930A7108C8}"/>
              </a:ext>
            </a:extLst>
          </p:cNvPr>
          <p:cNvSpPr txBox="1"/>
          <p:nvPr/>
        </p:nvSpPr>
        <p:spPr>
          <a:xfrm>
            <a:off x="1435510" y="4365523"/>
            <a:ext cx="466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>
                <a:latin typeface="Mapo마포나루" panose="02000500000000000000" pitchFamily="2" charset="-127"/>
                <a:ea typeface="Mapo마포나루" panose="02000500000000000000" pitchFamily="2" charset="-127"/>
              </a:rPr>
              <a:t>찐찐찐찐</a:t>
            </a:r>
            <a:r>
              <a:rPr lang="ko-KR" altLang="en-US" sz="40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ko-KR" altLang="en-US" sz="4000" dirty="0" err="1">
                <a:latin typeface="Mapo마포나루" panose="02000500000000000000" pitchFamily="2" charset="-127"/>
                <a:ea typeface="Mapo마포나루" panose="02000500000000000000" pitchFamily="2" charset="-127"/>
              </a:rPr>
              <a:t>찐이야</a:t>
            </a:r>
            <a:endParaRPr lang="ko-KR" altLang="en-US" sz="40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3432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우리 친구들 마음속에 있는 그 </a:t>
            </a:r>
            <a:r>
              <a:rPr lang="ko-KR" altLang="en-US" sz="4000" dirty="0">
                <a:solidFill>
                  <a:srgbClr val="FF008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진실함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96687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주님께 온전히 고백할 수 있기를 소망해요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50114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주님을 만나고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주님께 붙들려서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7396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7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특별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해지는 여러분들 되시기를 축복합니다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55331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97BA531-F0DA-4EC2-A97F-AB268E1E8456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xmlns="" id="{52004DF3-CF61-4BD9-8CE1-8477B48980D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8A612375-43FE-4539-8233-24ECD2809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373C94B5-D980-49DA-9F76-C4E5E927C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101974-EBB2-4C32-8400-09E7D50D126F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A2B2F0-553D-40DE-AB7E-481B5A22FA58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086600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나다나엘은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예수님을 의심하던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사람이었습니다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그러나 그는 끝까지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질문했고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예수님께 물었습니다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그의 진실함과 거룩한 열망은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예수님을 만나고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변화되는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기회가 되었습니다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4F1A1162-4FBA-476A-8276-D00B0C21EBC8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D868366-10F1-40C9-8156-CF3378B89D22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9CC2AB2-0B5E-4180-8ED8-B51C091FA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DBEB7E60-20A7-46C8-BC25-DC0AEE48E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FC6CBC9-7BF2-455A-90B6-03AE50FB71BD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16CE99-AB0F-4073-9E44-B17E07278C59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35463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친구들도 자신의 마음에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정직하게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진리를 따라 나설 수 있는 용기를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부어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거짓이 판치는 세상에서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하나님 앞에 인정받는 진짜들이 되도록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성령님 함께하여 </a:t>
            </a:r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주옵소서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이름으로 기도합니다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아멘</a:t>
            </a:r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5FEFA59E-D570-414C-A456-C37AE9DFEC8A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615B1D11-B0F2-4C82-8B97-AAA7F5344A7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45EC6195-DC4C-4AF5-A84C-2707EF74C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596E2916-6921-4721-856D-8362D1AF1E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3FDD2CE-E73A-4121-8462-BE7429B32780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FD46A1A-C0E0-44A0-B3B1-08BC5D93C0B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9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419506">
            <a:off x="209758" y="3873930"/>
            <a:ext cx="3187389" cy="3103194"/>
          </a:xfrm>
          <a:prstGeom prst="rect">
            <a:avLst/>
          </a:prstGeom>
        </p:spPr>
      </p:pic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내가 가지고 있는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편견에 대해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생각해보고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써보기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성경에 궁금한 것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 뽑아서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전도사님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께 질문하기</a:t>
            </a:r>
            <a:endParaRPr lang="ko-KR" altLang="en-US" sz="4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9B12A42B-77BE-4BAC-9331-DB2D2D1AD0C6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A5D4DE4B-B145-47DA-B4D7-D2AF08EA2E5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9D4765FF-5F16-4491-8554-1CBF2E306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61E7122C-7A75-41A3-AA06-85713B3D9D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8EE66BD-BE30-456B-824F-5998EA22F6F4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7E5644F-11D0-4C03-81AF-0479311D04E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내가 가지고 있는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편견에 대해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생각해보고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써보기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성경에 궁금한 것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 뽑아서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전도사님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께 질문하기</a:t>
            </a:r>
            <a:endParaRPr lang="ko-KR" altLang="en-US" sz="4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9B12A42B-77BE-4BAC-9331-DB2D2D1AD0C6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A5D4DE4B-B145-47DA-B4D7-D2AF08EA2E5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9D4765FF-5F16-4491-8554-1CBF2E306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61E7122C-7A75-41A3-AA06-85713B3D9D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8EE66BD-BE30-456B-824F-5998EA22F6F4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7E5644F-11D0-4C03-81AF-0479311D04EE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282B053-B3AE-4EEB-B3B7-244727FE0C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21429455">
            <a:off x="228808" y="3883455"/>
            <a:ext cx="3187389" cy="31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9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1E9857B-50CD-4C2E-85BC-10BE2941928D}"/>
              </a:ext>
            </a:extLst>
          </p:cNvPr>
          <p:cNvSpPr/>
          <p:nvPr/>
        </p:nvSpPr>
        <p:spPr>
          <a:xfrm>
            <a:off x="1130531" y="1242461"/>
            <a:ext cx="5171946" cy="2626822"/>
          </a:xfrm>
          <a:prstGeom prst="rect">
            <a:avLst/>
          </a:prstGeom>
          <a:effectLst>
            <a:softEdge rad="190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6CBB7E-B1D7-45EE-B423-A1930A7108C8}"/>
              </a:ext>
            </a:extLst>
          </p:cNvPr>
          <p:cNvSpPr txBox="1"/>
          <p:nvPr/>
        </p:nvSpPr>
        <p:spPr>
          <a:xfrm>
            <a:off x="1435510" y="4365523"/>
            <a:ext cx="466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완전 </a:t>
            </a:r>
            <a:r>
              <a:rPr lang="ko-KR" altLang="en-US" sz="4000" dirty="0" err="1">
                <a:latin typeface="Mapo마포나루" panose="02000500000000000000" pitchFamily="2" charset="-127"/>
                <a:ea typeface="Mapo마포나루" panose="02000500000000000000" pitchFamily="2" charset="-127"/>
              </a:rPr>
              <a:t>찐이야</a:t>
            </a:r>
            <a:endParaRPr lang="ko-KR" altLang="en-US" sz="40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25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1E9857B-50CD-4C2E-85BC-10BE2941928D}"/>
              </a:ext>
            </a:extLst>
          </p:cNvPr>
          <p:cNvSpPr/>
          <p:nvPr/>
        </p:nvSpPr>
        <p:spPr>
          <a:xfrm>
            <a:off x="1130531" y="1242461"/>
            <a:ext cx="5171946" cy="2626822"/>
          </a:xfrm>
          <a:prstGeom prst="rect">
            <a:avLst/>
          </a:prstGeom>
          <a:effectLst>
            <a:softEdge rad="190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6CBB7E-B1D7-45EE-B423-A1930A7108C8}"/>
              </a:ext>
            </a:extLst>
          </p:cNvPr>
          <p:cNvSpPr txBox="1"/>
          <p:nvPr/>
        </p:nvSpPr>
        <p:spPr>
          <a:xfrm>
            <a:off x="1435510" y="4365523"/>
            <a:ext cx="466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진짜가 나타났다</a:t>
            </a:r>
          </a:p>
        </p:txBody>
      </p:sp>
    </p:spTree>
    <p:extLst>
      <p:ext uri="{BB962C8B-B14F-4D97-AF65-F5344CB8AC3E}">
        <p14:creationId xmlns:p14="http://schemas.microsoft.com/office/powerpoint/2010/main" val="76045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1E9857B-50CD-4C2E-85BC-10BE2941928D}"/>
              </a:ext>
            </a:extLst>
          </p:cNvPr>
          <p:cNvSpPr/>
          <p:nvPr/>
        </p:nvSpPr>
        <p:spPr>
          <a:xfrm>
            <a:off x="1130531" y="1242461"/>
            <a:ext cx="5171946" cy="2626822"/>
          </a:xfrm>
          <a:prstGeom prst="rect">
            <a:avLst/>
          </a:prstGeom>
          <a:effectLst>
            <a:softEdge rad="190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6CBB7E-B1D7-45EE-B423-A1930A7108C8}"/>
              </a:ext>
            </a:extLst>
          </p:cNvPr>
          <p:cNvSpPr txBox="1"/>
          <p:nvPr/>
        </p:nvSpPr>
        <p:spPr>
          <a:xfrm>
            <a:off x="1435510" y="4365523"/>
            <a:ext cx="466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지금</a:t>
            </a:r>
            <a:r>
              <a:rPr lang="en-US" altLang="ko-KR" sz="4000" dirty="0"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4000" dirty="0"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4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748007" y="215989"/>
            <a:ext cx="2252445" cy="1050094"/>
            <a:chOff x="8967831" y="1449171"/>
            <a:chExt cx="2252445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8967831" y="2191488"/>
              <a:ext cx="204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rgbClr val="6F926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  <a:cs typeface="Segoe UI Light" panose="020B0502040204020203" pitchFamily="34" charset="0"/>
                </a:rPr>
                <a:t>       </a:t>
              </a:r>
              <a:r>
                <a:rPr lang="ko-KR" altLang="en-US" sz="1400" b="1" dirty="0" err="1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나다나엘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    진실함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59994" y="2214033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922B09-0A5E-4464-AFB2-62374DD138D3}"/>
              </a:ext>
            </a:extLst>
          </p:cNvPr>
          <p:cNvSpPr txBox="1"/>
          <p:nvPr/>
        </p:nvSpPr>
        <p:spPr>
          <a:xfrm>
            <a:off x="0" y="2790825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6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요즘 같이 가짜가 많은 세상에 믿을 사람 바로 당신 뿐</a:t>
            </a:r>
            <a:endParaRPr lang="ko-KR" altLang="en-US" sz="4600" dirty="0"/>
          </a:p>
        </p:txBody>
      </p:sp>
    </p:spTree>
    <p:extLst>
      <p:ext uri="{BB962C8B-B14F-4D97-AF65-F5344CB8AC3E}">
        <p14:creationId xmlns:p14="http://schemas.microsoft.com/office/powerpoint/2010/main" val="340058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606</Words>
  <Application>Microsoft Office PowerPoint</Application>
  <PresentationFormat>사용자 지정</PresentationFormat>
  <Paragraphs>249</Paragraphs>
  <Slides>59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0" baseType="lpstr">
      <vt:lpstr>Office 테마</vt:lpstr>
      <vt:lpstr>예수께서 나다나엘이 자기에게 오는 것을 보시고 그를 가리켜 이르시되 보라 이는 참으로 이스라엘 사람이라 그 속에 간사한 것이 없도다</vt:lpstr>
      <vt:lpstr>진실함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예수님, 나다나엘은 예수님을 의심하던 사람이었습니다. 그러나 그는 끝까지 질문했고, 예수님께 물었습니다. 그의 진실함과 거룩한 열망은 예수님을 만나고, 변화되는 기회가 되었습니다.</vt:lpstr>
      <vt:lpstr>우리 친구들도 자신의 마음에 정직하게, 진리를 따라 나설 수 있는 용기를 부어 주옵소서. 거짓이 판치는 세상에서 하나님 앞에 인정받는 진짜들이 되도록 성령님 함께하여 주옵소서. 예수님의 이름으로 기도합니다. 아멘. </vt:lpstr>
      <vt:lpstr>하나!  내가 가지고 있는 편견에 대해 생각해보고 10가지 써보기</vt:lpstr>
      <vt:lpstr>하나!  내가 가지고 있는 편견에 대해 생각해보고 10가지 써보기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감리교</cp:lastModifiedBy>
  <cp:revision>128</cp:revision>
  <dcterms:created xsi:type="dcterms:W3CDTF">2021-03-02T15:18:38Z</dcterms:created>
  <dcterms:modified xsi:type="dcterms:W3CDTF">2021-05-17T23:44:11Z</dcterms:modified>
</cp:coreProperties>
</file>