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37" r:id="rId2"/>
    <p:sldId id="52410" r:id="rId3"/>
    <p:sldId id="256" r:id="rId4"/>
    <p:sldId id="52441" r:id="rId5"/>
    <p:sldId id="52448" r:id="rId6"/>
    <p:sldId id="52449" r:id="rId7"/>
    <p:sldId id="52450" r:id="rId8"/>
    <p:sldId id="52442" r:id="rId9"/>
    <p:sldId id="52356" r:id="rId10"/>
    <p:sldId id="52357" r:id="rId11"/>
    <p:sldId id="52443" r:id="rId12"/>
    <p:sldId id="52417" r:id="rId13"/>
    <p:sldId id="52423" r:id="rId14"/>
    <p:sldId id="52444" r:id="rId15"/>
    <p:sldId id="52365" r:id="rId16"/>
    <p:sldId id="52408" r:id="rId17"/>
    <p:sldId id="52406" r:id="rId18"/>
    <p:sldId id="52445" r:id="rId19"/>
    <p:sldId id="52407" r:id="rId20"/>
    <p:sldId id="52381" r:id="rId21"/>
    <p:sldId id="52426" r:id="rId22"/>
    <p:sldId id="52429" r:id="rId23"/>
    <p:sldId id="52427" r:id="rId24"/>
    <p:sldId id="52430" r:id="rId25"/>
    <p:sldId id="52451" r:id="rId26"/>
    <p:sldId id="52431" r:id="rId27"/>
    <p:sldId id="52432" r:id="rId28"/>
    <p:sldId id="52447" r:id="rId29"/>
    <p:sldId id="52435" r:id="rId30"/>
    <p:sldId id="52433" r:id="rId31"/>
    <p:sldId id="52434" r:id="rId32"/>
    <p:sldId id="52359" r:id="rId33"/>
    <p:sldId id="52436" r:id="rId34"/>
    <p:sldId id="52414" r:id="rId35"/>
    <p:sldId id="52425" r:id="rId36"/>
    <p:sldId id="52378" r:id="rId37"/>
    <p:sldId id="52379" r:id="rId38"/>
    <p:sldId id="52418" r:id="rId39"/>
    <p:sldId id="52456" r:id="rId40"/>
    <p:sldId id="52457" r:id="rId41"/>
    <p:sldId id="52454" r:id="rId42"/>
    <p:sldId id="52455" r:id="rId43"/>
    <p:sldId id="52453" r:id="rId44"/>
    <p:sldId id="52452" r:id="rId45"/>
    <p:sldId id="52422" r:id="rId46"/>
    <p:sldId id="52421" r:id="rId47"/>
    <p:sldId id="52419" r:id="rId48"/>
    <p:sldId id="52382" r:id="rId49"/>
    <p:sldId id="52384" r:id="rId50"/>
    <p:sldId id="52409" r:id="rId51"/>
    <p:sldId id="52446" r:id="rId52"/>
    <p:sldId id="52411" r:id="rId53"/>
    <p:sldId id="52413" r:id="rId54"/>
    <p:sldId id="52438" r:id="rId55"/>
    <p:sldId id="52458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6F9260"/>
    <a:srgbClr val="A6DB8F"/>
    <a:srgbClr val="4D6642"/>
    <a:srgbClr val="FDFEFC"/>
    <a:srgbClr val="404040"/>
    <a:srgbClr val="4A6240"/>
    <a:srgbClr val="FBFDF9"/>
    <a:srgbClr val="A4D76B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86B-2F65-4275-A46D-A15210A62730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72952" cy="48137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예수께서 시몬에게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이르시되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무서워하지 말라 이제 후로는 네가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사람을 취하리라 하시니 그들이 배들을 육지에 대고 모든 것을 버려 두고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예수를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따르니라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2A76C-DCDA-4991-A068-0FBAB95EEACC}"/>
              </a:ext>
            </a:extLst>
          </p:cNvPr>
          <p:cNvSpPr txBox="1"/>
          <p:nvPr/>
        </p:nvSpPr>
        <p:spPr>
          <a:xfrm>
            <a:off x="3936448" y="58516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누가복음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5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10-11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2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928015-F253-47BA-A1BF-6F498AAF9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8" b="89951" l="4728" r="43696">
                        <a14:foregroundMark x1="23639" y1="9559" x2="23496" y2="6618"/>
                        <a14:foregroundMark x1="25215" y1="10049" x2="21920" y2="9804"/>
                        <a14:foregroundMark x1="42693" y1="74510" x2="43696" y2="81373"/>
                        <a14:foregroundMark x1="15903" y1="27941" x2="16476" y2="19853"/>
                        <a14:foregroundMark x1="20774" y1="12990" x2="17479" y2="15931"/>
                      </a14:backgroundRemoval>
                    </a14:imgEffect>
                  </a14:imgLayer>
                </a14:imgProps>
              </a:ext>
            </a:extLst>
          </a:blip>
          <a:srcRect r="51910"/>
          <a:stretch/>
        </p:blipFill>
        <p:spPr>
          <a:xfrm>
            <a:off x="914435" y="1271387"/>
            <a:ext cx="2536338" cy="30828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8A0539-1B18-4202-82AF-C9861BA7B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3" b="89951" l="55731" r="95129">
                        <a14:foregroundMark x1="64900" y1="22549" x2="66476" y2="10049"/>
                        <a14:foregroundMark x1="66476" y1="10049" x2="72779" y2="4167"/>
                        <a14:foregroundMark x1="72779" y1="4167" x2="80086" y2="7598"/>
                        <a14:foregroundMark x1="80086" y1="7598" x2="80659" y2="20098"/>
                        <a14:foregroundMark x1="80659" y1="20098" x2="80372" y2="22549"/>
                        <a14:foregroundMark x1="56734" y1="64461" x2="55731" y2="76716"/>
                        <a14:foregroundMark x1="55731" y1="76716" x2="56590" y2="81618"/>
                        <a14:foregroundMark x1="71060" y1="40441" x2="68481" y2="43137"/>
                        <a14:foregroundMark x1="74928" y1="38480" x2="77937" y2="40931"/>
                        <a14:foregroundMark x1="75501" y1="41667" x2="70917" y2="42647"/>
                        <a14:foregroundMark x1="70630" y1="31373" x2="75215" y2="32598"/>
                      </a14:backgroundRemoval>
                    </a14:imgEffect>
                  </a14:imgLayer>
                </a14:imgProps>
              </a:ext>
            </a:extLst>
          </a:blip>
          <a:srcRect l="51910"/>
          <a:stretch/>
        </p:blipFill>
        <p:spPr>
          <a:xfrm>
            <a:off x="9072600" y="1271387"/>
            <a:ext cx="2544724" cy="309309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A8D2AF85-47A4-408B-AC59-F589EDBBBC1E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6878CCD-FB20-4E8F-8E9B-0E8C171C03BC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F47C17AE-C956-4003-8EAE-2B4A95C2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794F2F12-6075-464B-AA73-58DFD2F21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1D6948-FBD0-4623-83E1-840329E711C4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7BB84-36DA-4C3E-B5EE-6334E12E961A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8E933-6A99-42F6-9468-CF1D3AF041AC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Q1.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7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:a16="http://schemas.microsoft.com/office/drawing/2014/main" id="{CAB78489-8C04-469B-A90A-7652C7B8EC8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CC6CEA28-2CF9-46AA-9F93-1DDE4F373C89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2D57FD73-A7D3-4C58-B30A-2D74CC66B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A4FCC458-C393-4379-9D6A-D27C0923F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30E819-9E11-4F8B-AEFF-D7899F800FB4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1EFC02-5F47-47B4-AC30-D886D56A902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FA692F-3CC6-4548-B65B-A4BA3BD13A7B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Q2.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라면, 조금이라도 더 건강하게 먹으려면?">
            <a:extLst>
              <a:ext uri="{FF2B5EF4-FFF2-40B4-BE49-F238E27FC236}">
                <a16:creationId xmlns:a16="http://schemas.microsoft.com/office/drawing/2014/main" id="{D8B2BF5E-FF49-406D-8AA4-0F3F3628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833" y1="73500" x2="31167" y2="65250"/>
                        <a14:foregroundMark x1="31167" y1="65250" x2="27167" y2="53500"/>
                        <a14:foregroundMark x1="27167" y1="53500" x2="26833" y2="46500"/>
                        <a14:foregroundMark x1="29167" y1="60500" x2="27333" y2="50000"/>
                        <a14:foregroundMark x1="28833" y1="60500" x2="26833" y2="52250"/>
                        <a14:foregroundMark x1="27833" y1="57500" x2="26667" y2="54000"/>
                        <a14:foregroundMark x1="27333" y1="57250" x2="25833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1122437"/>
            <a:ext cx="5065485" cy="33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F47828A9-5C25-408A-840D-37A43861DDFE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440877C-C215-4A17-AD28-A8BB7AFA158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827B71E6-2BD4-475A-A807-AFB50161E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1C02C195-AB8B-41ED-81AF-1A56ACF92A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5423B-3744-4924-A46A-3A9FE2C70FFD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FE85C3-4291-421D-B0B4-22CA5E8B57D0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97281A-B0BE-485D-A779-A7FEFB8A6944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Q2.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51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테크홀릭 모바일 사이트, 매일 탄산음료를 마신다면?">
            <a:extLst>
              <a:ext uri="{FF2B5EF4-FFF2-40B4-BE49-F238E27FC236}">
                <a16:creationId xmlns:a16="http://schemas.microsoft.com/office/drawing/2014/main" id="{071307BD-4676-4C25-ABD2-C58BA2F7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8125" l="9961" r="89844">
                        <a14:foregroundMark x1="74219" y1="69688" x2="70703" y2="97500"/>
                        <a14:foregroundMark x1="70703" y1="97500" x2="70117" y2="98125"/>
                        <a14:foregroundMark x1="36523" y1="7187" x2="37305" y2="1875"/>
                        <a14:foregroundMark x1="21680" y1="26563" x2="16406" y2="24375"/>
                        <a14:foregroundMark x1="17383" y1="19688" x2="14258" y2="8438"/>
                        <a14:foregroundMark x1="22852" y1="17500" x2="18164" y2="8438"/>
                        <a14:backgroundMark x1="19922" y1="95625" x2="19336" y2="67813"/>
                        <a14:backgroundMark x1="19336" y1="67813" x2="18359" y2="65000"/>
                        <a14:backgroundMark x1="61328" y1="16563" x2="49805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41" y="1625600"/>
            <a:ext cx="3423871" cy="21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라면, 조금이라도 더 건강하게 먹으려면?">
            <a:extLst>
              <a:ext uri="{FF2B5EF4-FFF2-40B4-BE49-F238E27FC236}">
                <a16:creationId xmlns:a16="http://schemas.microsoft.com/office/drawing/2014/main" id="{D8B2BF5E-FF49-406D-8AA4-0F3F3628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833" y1="73500" x2="31167" y2="65250"/>
                        <a14:foregroundMark x1="31167" y1="65250" x2="27167" y2="53500"/>
                        <a14:foregroundMark x1="27167" y1="53500" x2="26833" y2="46500"/>
                        <a14:foregroundMark x1="29167" y1="60500" x2="27333" y2="50000"/>
                        <a14:foregroundMark x1="28833" y1="60500" x2="26833" y2="52250"/>
                        <a14:foregroundMark x1="27833" y1="57500" x2="26667" y2="54000"/>
                        <a14:foregroundMark x1="27333" y1="57250" x2="25833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1122437"/>
            <a:ext cx="5065485" cy="33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777008E9-E959-42DC-9633-0DFDD07795C8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63E5890-E7BE-476F-A3B9-4A7C320170A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EF029650-745E-49D4-8C21-6586F5564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3928FDAF-4D60-42F6-9445-823536E821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0EF4A2-18A1-4B3B-95BE-1F8C4AFAC219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A15F24-975E-44ED-A795-ABAD76C88FA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469B33-9610-43EE-A9E6-F121183FE369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Q2.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1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9FE1A77-F6B9-4CB4-9AAE-31C29BD6E59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D2A3365-3721-47F6-81D5-A91491AC1A7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5E1FFB3E-BBBB-4D24-8D5F-51CCACCC0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02301446-167B-4A9C-87FE-C43C4EBA6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A9C98E-02E6-456A-A2CB-D221810A3106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B22C1A-834D-4238-BF16-3B8B5A34D517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7AA8C9F-B45E-4785-9AB2-F91BA7766AC3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Q3.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57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2">
            <a:extLst>
              <a:ext uri="{FF2B5EF4-FFF2-40B4-BE49-F238E27FC236}">
                <a16:creationId xmlns:a16="http://schemas.microsoft.com/office/drawing/2014/main" id="{172EC1BE-D988-4312-8298-F1476AF89135}"/>
              </a:ext>
            </a:extLst>
          </p:cNvPr>
          <p:cNvSpPr/>
          <p:nvPr/>
        </p:nvSpPr>
        <p:spPr>
          <a:xfrm>
            <a:off x="259582" y="1828800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필참</a:t>
            </a:r>
            <a:r>
              <a:rPr kumimoji="0" lang="en-US" altLang="ko-KR" sz="5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새벽예배</a:t>
            </a:r>
            <a:endParaRPr kumimoji="0" lang="ko-KR" altLang="en-US" sz="5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34E0A1D-7702-4699-852F-C4E44280AA9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1CD5EF4-A627-4CA6-9A97-0BE53D68CB7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028BD15D-2A7D-427A-8532-FC18F8E8F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82BA09BB-907B-4A17-8B87-7931866251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BA4B34-C314-4912-B927-F555282FF6EB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B69D8D-5194-4FF2-A586-E850EB5389CA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EA0D800-1163-457F-92EA-EB5E5EF8D403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Q3.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2">
            <a:extLst>
              <a:ext uri="{FF2B5EF4-FFF2-40B4-BE49-F238E27FC236}">
                <a16:creationId xmlns:a16="http://schemas.microsoft.com/office/drawing/2014/main" id="{F4ABD368-D298-4049-A977-798559EF1E7C}"/>
              </a:ext>
            </a:extLst>
          </p:cNvPr>
          <p:cNvSpPr/>
          <p:nvPr/>
        </p:nvSpPr>
        <p:spPr>
          <a:xfrm>
            <a:off x="8112370" y="1826239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필수</a:t>
            </a:r>
            <a:r>
              <a:rPr kumimoji="0" lang="en-US" altLang="ko-KR" sz="5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말씀암송</a:t>
            </a:r>
            <a:endParaRPr kumimoji="0" lang="ko-KR" altLang="en-US" sz="5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B8E02B9-2C96-40E7-AC3B-0C4377043E0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4004BE3-6ABB-43EF-BA17-77CD11B91ED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2AE60EE8-5BB0-43B2-BEB5-AC131FE2F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4901D831-B0CA-4E61-B6F6-DCF6BE70ED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89C8B-73C6-4D67-B331-05338DD64BB1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2278AA-7A9C-46E3-BB1A-A2320E806E17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B4CBD9-0AC8-4711-8AB9-97EFECC10D5A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Q3.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12" name="모서리가 둥근 직사각형 2">
            <a:extLst>
              <a:ext uri="{FF2B5EF4-FFF2-40B4-BE49-F238E27FC236}">
                <a16:creationId xmlns:a16="http://schemas.microsoft.com/office/drawing/2014/main" id="{E5523BFD-64E9-4887-BF52-F55950C1B212}"/>
              </a:ext>
            </a:extLst>
          </p:cNvPr>
          <p:cNvSpPr/>
          <p:nvPr/>
        </p:nvSpPr>
        <p:spPr>
          <a:xfrm>
            <a:off x="259582" y="1828800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필참</a:t>
            </a:r>
            <a:r>
              <a:rPr kumimoji="0" lang="en-US" altLang="ko-KR" sz="5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새벽예배</a:t>
            </a:r>
            <a:endParaRPr kumimoji="0" lang="ko-KR" altLang="en-US" sz="5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32865A72-DEA2-44DB-B7C5-E62F9A6261C4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3D436E49-73F6-4214-BB07-6686025AAB1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8FF3924C-F929-477B-833D-A70C08DA9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0C74DE1F-7049-4D2C-AA7D-7EF1A6B49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5DDB45-EF88-44CE-AA03-DD46227B1C9D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664A35-3025-4067-9801-4C857269287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1E8974-1E71-4600-BA7E-B961C1F8FAAE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Q4.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1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2">
            <a:extLst>
              <a:ext uri="{FF2B5EF4-FFF2-40B4-BE49-F238E27FC236}">
                <a16:creationId xmlns:a16="http://schemas.microsoft.com/office/drawing/2014/main" id="{172EC1BE-D988-4312-8298-F1476AF89135}"/>
              </a:ext>
            </a:extLst>
          </p:cNvPr>
          <p:cNvSpPr/>
          <p:nvPr/>
        </p:nvSpPr>
        <p:spPr>
          <a:xfrm>
            <a:off x="259582" y="1828800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200</a:t>
            </a: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인분</a:t>
            </a:r>
            <a:endParaRPr kumimoji="0" lang="en-US" altLang="ko-KR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교회 </a:t>
            </a: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설거지 봉사 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36CD970-2506-4262-8621-547F41266CA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E58F7F8-DD38-4B3C-BB1C-9DC52752915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0CBB34E1-7667-48B1-9179-BBCDCCF04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8B130F49-8F81-481B-877A-23614A2653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4916D2-7EFD-4FCB-9FBF-ED21A40E8F36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561123-510F-44F2-B35E-1DE90F184D6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B7BA4C-B6F8-4D3B-8AB6-ED906BAF8884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Q4.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41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2">
            <a:extLst>
              <a:ext uri="{FF2B5EF4-FFF2-40B4-BE49-F238E27FC236}">
                <a16:creationId xmlns:a16="http://schemas.microsoft.com/office/drawing/2014/main" id="{F4ABD368-D298-4049-A977-798559EF1E7C}"/>
              </a:ext>
            </a:extLst>
          </p:cNvPr>
          <p:cNvSpPr/>
          <p:nvPr/>
        </p:nvSpPr>
        <p:spPr>
          <a:xfrm>
            <a:off x="8112370" y="1826239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홍대에서 </a:t>
            </a:r>
            <a:endParaRPr kumimoji="0" lang="en-US" altLang="ko-KR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1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시간 노방전도</a:t>
            </a: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3CBF0A8-2891-4295-A59A-9D9A46E1102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5F37B84-D2D3-4547-835B-3E76F7A286F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6C99728A-717B-4E61-AEAB-1A5BFFC3E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A2EE1621-654B-41A0-8078-0364A135C1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0E2859-B4B1-4DDB-AF66-C3B2A0ADA58C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B2F8F2-BB30-42E9-A29F-7E72760BFBE9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9D65B3-F831-451F-BD6E-242C7839360C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Q4.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12" name="모서리가 둥근 직사각형 2">
            <a:extLst>
              <a:ext uri="{FF2B5EF4-FFF2-40B4-BE49-F238E27FC236}">
                <a16:creationId xmlns:a16="http://schemas.microsoft.com/office/drawing/2014/main" id="{ABB24F98-9A4A-48CF-9C0C-D027939F65B6}"/>
              </a:ext>
            </a:extLst>
          </p:cNvPr>
          <p:cNvSpPr/>
          <p:nvPr/>
        </p:nvSpPr>
        <p:spPr>
          <a:xfrm>
            <a:off x="259582" y="1828800"/>
            <a:ext cx="3820050" cy="1935522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200</a:t>
            </a: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인분</a:t>
            </a:r>
            <a:endParaRPr kumimoji="0" lang="en-US" altLang="ko-KR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교회 </a:t>
            </a:r>
            <a:r>
              <a:rPr kumimoji="0" lang="ko-KR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po배낭여행" panose="02000500000000000000" pitchFamily="2" charset="-127"/>
                <a:ea typeface="Mapo배낭여행" panose="02000500000000000000" pitchFamily="2" charset="-127"/>
              </a:rPr>
              <a:t>설거지 봉사 </a:t>
            </a:r>
          </a:p>
        </p:txBody>
      </p:sp>
    </p:spTree>
    <p:extLst>
      <p:ext uri="{BB962C8B-B14F-4D97-AF65-F5344CB8AC3E}">
        <p14:creationId xmlns:p14="http://schemas.microsoft.com/office/powerpoint/2010/main" val="28242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98" y="2400583"/>
            <a:ext cx="5241373" cy="1891477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ko-KR" altLang="en-US" sz="8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 단</a:t>
            </a:r>
            <a:b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1880498" y="1269313"/>
            <a:ext cx="558236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일상에서 가치 찾기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1880498" y="2214155"/>
            <a:ext cx="5241373" cy="5370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1880498" y="1020355"/>
            <a:ext cx="5241373" cy="52115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7349E35-A8D6-4205-BB9C-800DD79F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84" y="1496951"/>
            <a:ext cx="1591231" cy="4091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42CC0-9DC3-4445-AF46-6D646D7830D3}"/>
              </a:ext>
            </a:extLst>
          </p:cNvPr>
          <p:cNvSpPr txBox="1"/>
          <p:nvPr/>
        </p:nvSpPr>
        <p:spPr>
          <a:xfrm>
            <a:off x="2328532" y="4942356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선택의 달인 “베드로”</a:t>
            </a:r>
          </a:p>
        </p:txBody>
      </p:sp>
    </p:spTree>
    <p:extLst>
      <p:ext uri="{BB962C8B-B14F-4D97-AF65-F5344CB8AC3E}">
        <p14:creationId xmlns:p14="http://schemas.microsoft.com/office/powerpoint/2010/main" val="2053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4C9BAE-D19E-4C95-B550-D6E6B489A1C2}"/>
              </a:ext>
            </a:extLst>
          </p:cNvPr>
          <p:cNvSpPr txBox="1"/>
          <p:nvPr/>
        </p:nvSpPr>
        <p:spPr>
          <a:xfrm>
            <a:off x="679390" y="1191786"/>
            <a:ext cx="3100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이과</a:t>
            </a:r>
            <a:r>
              <a:rPr lang="en-US" altLang="ko-KR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60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수학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생물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endParaRPr lang="ko-KR" altLang="en-US" sz="4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물리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화학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</a:t>
            </a:r>
            <a:endParaRPr lang="ko-KR" altLang="en-US" sz="4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흐음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801564F-B948-4581-8A03-C8A53791B72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04DA285-54A7-48CC-82DE-C3C9F29686E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ED0676EF-D946-4409-A394-771B858CA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918114FB-65B7-4103-B0AC-49F120ED28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E36280-9FEB-432C-952D-3FD0706CDB28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29B4EC-722C-40CD-8975-F1683B35551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8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93263E-F593-4C25-B3A2-A800CBC00CE7}"/>
              </a:ext>
            </a:extLst>
          </p:cNvPr>
          <p:cNvSpPr txBox="1"/>
          <p:nvPr/>
        </p:nvSpPr>
        <p:spPr>
          <a:xfrm>
            <a:off x="8558411" y="1191786"/>
            <a:ext cx="3100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문과</a:t>
            </a:r>
            <a:r>
              <a:rPr lang="en-US" altLang="ko-KR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60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한국사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지리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법과 윤리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</a:t>
            </a:r>
          </a:p>
          <a:p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    </a:t>
            </a:r>
            <a:r>
              <a:rPr lang="ko-KR" altLang="en-US" sz="48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흐앙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</a:t>
            </a:r>
            <a:endParaRPr lang="ko-KR" altLang="en-US" sz="60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3E89AF7-6862-4241-BFEA-3FE984D39A7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7FDFA73-7D03-4C40-8A3E-678288A04F6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9720C237-2F17-4EEB-A951-6090F5BBB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E4D4E62B-F340-44AB-A5EC-E4E20FF6C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F22C8F-EEA5-47EC-9D74-D8F3F42A3AAA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BE9E7A-AD16-4DCC-B30D-67A9CA644C2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C17D22-C70E-4B97-AAC9-6BE5F6838A1F}"/>
              </a:ext>
            </a:extLst>
          </p:cNvPr>
          <p:cNvSpPr txBox="1"/>
          <p:nvPr/>
        </p:nvSpPr>
        <p:spPr>
          <a:xfrm>
            <a:off x="679390" y="1191786"/>
            <a:ext cx="3100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이과</a:t>
            </a:r>
            <a:r>
              <a:rPr lang="en-US" altLang="ko-KR" sz="6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60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수학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생물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endParaRPr lang="ko-KR" altLang="en-US" sz="4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물리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화학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</a:t>
            </a:r>
            <a:endParaRPr lang="ko-KR" altLang="en-US" sz="4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흐음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4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7C5E8-C13D-44D2-8497-85BBE38DC5C3}"/>
              </a:ext>
            </a:extLst>
          </p:cNvPr>
          <p:cNvSpPr txBox="1"/>
          <p:nvPr/>
        </p:nvSpPr>
        <p:spPr>
          <a:xfrm>
            <a:off x="540324" y="427156"/>
            <a:ext cx="343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 지내고 싶은데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해야하지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537C220-C85F-42FA-9192-FA76F20D3B9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B8BB68E-9AA1-4253-B4D2-2D1B262766F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D16CC7D5-1DDC-42F0-BE26-8971C1D55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C3492FCD-DD31-4819-87FF-D614F6C432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E3D1F-EA0E-47FE-ADBD-E69E52B8BB66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58E2C-0596-49EC-BCA9-5DF231DB4A19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5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B3C1DF-55E9-4D00-AEC4-C8A751890C33}"/>
              </a:ext>
            </a:extLst>
          </p:cNvPr>
          <p:cNvSpPr txBox="1"/>
          <p:nvPr/>
        </p:nvSpPr>
        <p:spPr>
          <a:xfrm>
            <a:off x="7561191" y="1111656"/>
            <a:ext cx="343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나는 무엇을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잘하는 사람일까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DA5F2B5-9591-4118-AD7D-E15EDAAE5AD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7FA09A7B-C98A-4990-8D70-D72FD895D57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8547FE09-B311-4943-9C9B-07104A191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7FDED500-09B8-44AA-B488-46AF06673B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C8F6F-8EF6-429D-ABF3-28E37372678C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3CA2DF-1F33-4B97-A3F8-C7FCCA0DE238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7BC156-904E-4B0F-920F-DBD2ADE1049D}"/>
              </a:ext>
            </a:extLst>
          </p:cNvPr>
          <p:cNvSpPr txBox="1"/>
          <p:nvPr/>
        </p:nvSpPr>
        <p:spPr>
          <a:xfrm>
            <a:off x="540324" y="427156"/>
            <a:ext cx="343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 지내고 싶은데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해야하지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7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7F9166-EF25-4D16-8E57-CBCA79A7AA07}"/>
              </a:ext>
            </a:extLst>
          </p:cNvPr>
          <p:cNvSpPr txBox="1"/>
          <p:nvPr/>
        </p:nvSpPr>
        <p:spPr>
          <a:xfrm>
            <a:off x="8476906" y="3429000"/>
            <a:ext cx="3433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나랑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부모님이랑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생각이 다른데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해야할까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 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961C6B7-68FB-4E62-8DC7-17A34F81A0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A79A987-0628-4379-A969-0BCA050E8A3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FD6A1D7E-D6C3-4334-A64A-708FC2794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9F481D11-48D0-4F4C-B814-5014F0E84E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13580D-6A28-43A1-8017-0209E8DBA0A7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1BB648-4844-4170-88C4-2DA34E94873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625EC9-8225-444D-84EE-75521AB598A0}"/>
              </a:ext>
            </a:extLst>
          </p:cNvPr>
          <p:cNvSpPr txBox="1"/>
          <p:nvPr/>
        </p:nvSpPr>
        <p:spPr>
          <a:xfrm>
            <a:off x="7561191" y="1111656"/>
            <a:ext cx="343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나는 무엇을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잘하는 사람일까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94490-5845-461E-8FB0-E99DF03D1E72}"/>
              </a:ext>
            </a:extLst>
          </p:cNvPr>
          <p:cNvSpPr txBox="1"/>
          <p:nvPr/>
        </p:nvSpPr>
        <p:spPr>
          <a:xfrm>
            <a:off x="540324" y="427156"/>
            <a:ext cx="343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 지내고 싶은데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해야하지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7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8456BA-DD12-464D-8042-1A3A0342290F}"/>
              </a:ext>
            </a:extLst>
          </p:cNvPr>
          <p:cNvSpPr txBox="1"/>
          <p:nvPr/>
        </p:nvSpPr>
        <p:spPr>
          <a:xfrm>
            <a:off x="326040" y="3238242"/>
            <a:ext cx="3433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해야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예수님을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만날 수 있을까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F9166-EF25-4D16-8E57-CBCA79A7AA07}"/>
              </a:ext>
            </a:extLst>
          </p:cNvPr>
          <p:cNvSpPr txBox="1"/>
          <p:nvPr/>
        </p:nvSpPr>
        <p:spPr>
          <a:xfrm>
            <a:off x="8476906" y="3429000"/>
            <a:ext cx="3433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나랑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부모님이랑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생각이 다른데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해야할까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 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961C6B7-68FB-4E62-8DC7-17A34F81A0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A79A987-0628-4379-A969-0BCA050E8A3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FD6A1D7E-D6C3-4334-A64A-708FC2794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9F481D11-48D0-4F4C-B814-5014F0E84E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13580D-6A28-43A1-8017-0209E8DBA0A7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1BB648-4844-4170-88C4-2DA34E94873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625EC9-8225-444D-84EE-75521AB598A0}"/>
              </a:ext>
            </a:extLst>
          </p:cNvPr>
          <p:cNvSpPr txBox="1"/>
          <p:nvPr/>
        </p:nvSpPr>
        <p:spPr>
          <a:xfrm>
            <a:off x="7561191" y="1111656"/>
            <a:ext cx="343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나는 무엇을 </a:t>
            </a: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잘하는 사람일까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94490-5845-461E-8FB0-E99DF03D1E72}"/>
              </a:ext>
            </a:extLst>
          </p:cNvPr>
          <p:cNvSpPr txBox="1"/>
          <p:nvPr/>
        </p:nvSpPr>
        <p:spPr>
          <a:xfrm>
            <a:off x="540324" y="427156"/>
            <a:ext cx="343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친구랑</a:t>
            </a:r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잘 지내고 싶은데</a:t>
            </a:r>
            <a:endParaRPr lang="ko-KR" altLang="en-US" sz="138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어떻게 </a:t>
            </a:r>
            <a:r>
              <a:rPr lang="ko-KR" altLang="en-US" sz="3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해야하지</a:t>
            </a:r>
            <a:r>
              <a:rPr lang="en-US" altLang="ko-KR" sz="3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8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2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B3C1DF-55E9-4D00-AEC4-C8A751890C33}"/>
              </a:ext>
            </a:extLst>
          </p:cNvPr>
          <p:cNvSpPr txBox="1"/>
          <p:nvPr/>
        </p:nvSpPr>
        <p:spPr>
          <a:xfrm>
            <a:off x="1854200" y="133776"/>
            <a:ext cx="760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나는 어떤 삶을 살아야 할까</a:t>
            </a:r>
            <a:r>
              <a:rPr lang="en-US" altLang="ko-KR" sz="54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199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AB7E498-5F35-426F-8C03-4989BEE3C1F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9DFD863-D460-4DC8-927A-FA4D746EBAA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F787339A-5883-4802-B300-72B311581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A61D3957-557B-4512-9226-D73C16E11C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1094B-A023-407E-8560-73DA224BBDAB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F8C7DE-95F2-4943-9903-3F01BD0B6327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6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생각 풍선: 구름 모양 14">
            <a:extLst>
              <a:ext uri="{FF2B5EF4-FFF2-40B4-BE49-F238E27FC236}">
                <a16:creationId xmlns:a16="http://schemas.microsoft.com/office/drawing/2014/main" id="{FF92BA83-3CAE-4BEA-AADE-B4D9238F184E}"/>
              </a:ext>
            </a:extLst>
          </p:cNvPr>
          <p:cNvSpPr/>
          <p:nvPr/>
        </p:nvSpPr>
        <p:spPr>
          <a:xfrm>
            <a:off x="140747" y="160276"/>
            <a:ext cx="4786853" cy="1719324"/>
          </a:xfrm>
          <a:prstGeom prst="cloudCallout">
            <a:avLst>
              <a:gd name="adj1" fmla="val 51712"/>
              <a:gd name="adj2" fmla="val 674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예수님의 열두제자</a:t>
            </a:r>
            <a:r>
              <a:rPr lang="en-US" altLang="ko-KR" sz="2800" b="1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..??</a:t>
            </a:r>
            <a:endParaRPr lang="ko-KR" altLang="en-US" sz="2800" b="1" dirty="0"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7FC68B5-095E-431A-B999-73F0D7200118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B401F69-D0F5-4000-BE56-DA80B84506F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E87BDAC8-94F4-4551-ACC5-2EB49E466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9F40D73D-DAE7-444C-AB18-499FA03C53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3DF86-9699-4F3D-B433-0FC3420C14CF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338453-BDA2-4573-AC3E-D3A6E70C13F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3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022CD-FE91-47B9-8EB0-06D179B7B663}"/>
              </a:ext>
            </a:extLst>
          </p:cNvPr>
          <p:cNvSpPr txBox="1"/>
          <p:nvPr/>
        </p:nvSpPr>
        <p:spPr>
          <a:xfrm>
            <a:off x="7594600" y="2133600"/>
            <a:ext cx="44058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도마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세리 마태</a:t>
            </a:r>
            <a:endParaRPr lang="ko-KR" altLang="en-US" sz="40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r"/>
            <a:r>
              <a:rPr lang="ko-KR" altLang="en-US" sz="40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알패오의</a:t>
            </a:r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아들</a:t>
            </a:r>
            <a:endParaRPr lang="en-US" altLang="ko-KR" sz="40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r"/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야고보</a:t>
            </a:r>
            <a:endParaRPr lang="ko-KR" altLang="en-US" sz="40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r"/>
            <a:r>
              <a:rPr lang="ko-KR" altLang="en-US" sz="40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다대오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시몬</a:t>
            </a:r>
            <a:endParaRPr lang="ko-KR" altLang="en-US" sz="40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r"/>
            <a:r>
              <a:rPr lang="ko-KR" altLang="en-US" sz="40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가룟</a:t>
            </a:r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유다</a:t>
            </a:r>
            <a:endParaRPr lang="ko-KR" altLang="en-US" sz="4000" dirty="0"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F606B-3B4A-4DB8-B9B0-BDBB963ADE3E}"/>
              </a:ext>
            </a:extLst>
          </p:cNvPr>
          <p:cNvSpPr txBox="1"/>
          <p:nvPr/>
        </p:nvSpPr>
        <p:spPr>
          <a:xfrm>
            <a:off x="191549" y="2133600"/>
            <a:ext cx="4507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베드로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안드레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88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세배데의 아들</a:t>
            </a:r>
            <a:endParaRPr lang="en-US" altLang="ko-KR" sz="4000" dirty="0">
              <a:solidFill>
                <a:srgbClr val="40404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야고보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88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요한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빌립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endParaRPr lang="ko-KR" altLang="en-US" sz="8800" dirty="0"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0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바돌로매</a:t>
            </a:r>
            <a:r>
              <a:rPr lang="en-US" altLang="ko-KR" sz="40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</a:t>
            </a:r>
            <a:endParaRPr lang="ko-KR" altLang="en-US" sz="9600" dirty="0"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A1E96F2-CE30-4B81-BB4F-99F344162B6A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9A66B26-F50E-4F32-BA82-F23932939E7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80ABF29B-E612-43D9-91AB-BB3443729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6E8CF275-5175-4FA8-9495-E9424B9A1E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107183-BED7-4B79-B731-686ADA89F198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1107D0-2021-4259-A510-44731F21E8B7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1" name="생각 풍선: 구름 모양 10">
            <a:extLst>
              <a:ext uri="{FF2B5EF4-FFF2-40B4-BE49-F238E27FC236}">
                <a16:creationId xmlns:a16="http://schemas.microsoft.com/office/drawing/2014/main" id="{96E9B6F7-6E60-46F5-A788-8276B2E5E317}"/>
              </a:ext>
            </a:extLst>
          </p:cNvPr>
          <p:cNvSpPr/>
          <p:nvPr/>
        </p:nvSpPr>
        <p:spPr>
          <a:xfrm>
            <a:off x="140747" y="160276"/>
            <a:ext cx="4786853" cy="1719324"/>
          </a:xfrm>
          <a:prstGeom prst="cloudCallout">
            <a:avLst>
              <a:gd name="adj1" fmla="val 51712"/>
              <a:gd name="adj2" fmla="val 674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예수님의 열두제자</a:t>
            </a:r>
            <a:r>
              <a:rPr lang="en-US" altLang="ko-KR" sz="2800" b="1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..??</a:t>
            </a:r>
            <a:endParaRPr lang="ko-KR" altLang="en-US" sz="2800" b="1" dirty="0"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3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8C562A1-2B94-4EF0-9F5E-7F094655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10" y="1302382"/>
            <a:ext cx="2008321" cy="5164254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AC09648-6D5A-4ED3-BD71-3D0DD86CB78A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9D7BA0F-87C7-48A6-9560-B52D0D7F2B2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59937C2A-5288-455C-BF12-44BC65CC4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3688E62F-4EA9-4201-924B-C3962B266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8F29A5-B3AD-4A6E-B389-F1B6A4CFEE60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D283FB-1DB3-461F-A238-3BB2B5807952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28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8DCA63-4CCB-44DA-A1CF-8AD0E30FED4A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75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B3C1DF-55E9-4D00-AEC4-C8A751890C33}"/>
              </a:ext>
            </a:extLst>
          </p:cNvPr>
          <p:cNvSpPr txBox="1"/>
          <p:nvPr/>
        </p:nvSpPr>
        <p:spPr>
          <a:xfrm>
            <a:off x="1228365" y="1348274"/>
            <a:ext cx="3242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effectLst/>
                <a:latin typeface="빙그레 싸만코체" panose="020B0503000000000000" pitchFamily="50" charset="-127"/>
                <a:ea typeface="빙그레 싸만코체" panose="020B0503000000000000" pitchFamily="50" charset="-127"/>
              </a:rPr>
              <a:t> </a:t>
            </a:r>
            <a:endParaRPr lang="ko-KR" altLang="en-US" sz="28700" dirty="0">
              <a:solidFill>
                <a:srgbClr val="40404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C562A1-2B94-4EF0-9F5E-7F094655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10" y="1302382"/>
            <a:ext cx="2008321" cy="5164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B095F2-A892-4A6A-BC19-286B215A6D10}"/>
              </a:ext>
            </a:extLst>
          </p:cNvPr>
          <p:cNvSpPr txBox="1"/>
          <p:nvPr/>
        </p:nvSpPr>
        <p:spPr>
          <a:xfrm>
            <a:off x="675103" y="1440607"/>
            <a:ext cx="410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 어부야</a:t>
            </a:r>
            <a:r>
              <a:rPr lang="en-US" altLang="ko-KR" sz="60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3900" dirty="0">
              <a:solidFill>
                <a:srgbClr val="404040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84F976-5549-42FE-887A-3655DB625E77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96BE49B-B623-48E2-AC31-99454070DFD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1C67489-9B91-4015-A560-CF1E25C27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84933911-4249-4127-AB89-8FBA00061E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3E5E8C-48BD-4C7E-B1BF-DF73A40FC4B6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DE2F2E-AFCC-49C4-B285-2AB3D5851B7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02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8C562A1-2B94-4EF0-9F5E-7F094655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10" y="1302382"/>
            <a:ext cx="2008321" cy="5164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61B2F-8F59-4103-BF42-A461C3FA92D1}"/>
              </a:ext>
            </a:extLst>
          </p:cNvPr>
          <p:cNvSpPr txBox="1"/>
          <p:nvPr/>
        </p:nvSpPr>
        <p:spPr>
          <a:xfrm>
            <a:off x="675103" y="2598003"/>
            <a:ext cx="397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rgbClr val="404040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난</a:t>
            </a:r>
            <a:r>
              <a:rPr lang="ko-KR" altLang="en-US" sz="48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평범하지</a:t>
            </a:r>
            <a:r>
              <a:rPr lang="en-US" altLang="ko-KR" sz="48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16600" dirty="0">
              <a:solidFill>
                <a:srgbClr val="404040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3C75C06-131F-412D-A0CE-B77E332365A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5AED70B-4528-44FD-B17E-BF9C6AA448F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7187F70D-4C69-4C9F-A4FB-3FAD1E751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B0F04341-3AD8-4211-8C3D-BC5F18646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8CBA1A-1F02-4B95-A547-9E0B59A83E1A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72621B-707F-4BAD-A6FA-BA5F8819D93D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CF5BAF-8AD8-4395-ADB9-0916532C90A0}"/>
              </a:ext>
            </a:extLst>
          </p:cNvPr>
          <p:cNvSpPr txBox="1"/>
          <p:nvPr/>
        </p:nvSpPr>
        <p:spPr>
          <a:xfrm>
            <a:off x="675103" y="1440607"/>
            <a:ext cx="410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 어부야</a:t>
            </a:r>
            <a:r>
              <a:rPr lang="en-US" altLang="ko-KR" sz="6000" dirty="0">
                <a:solidFill>
                  <a:srgbClr val="40404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3900" dirty="0">
              <a:solidFill>
                <a:srgbClr val="404040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8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9C45EC5-D075-44D6-A127-C9D6367F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914864">
            <a:off x="1775697" y="1785126"/>
            <a:ext cx="1331495" cy="2374886"/>
          </a:xfrm>
        </p:spPr>
        <p:txBody>
          <a:bodyPr>
            <a:noAutofit/>
          </a:bodyPr>
          <a:lstStyle/>
          <a:p>
            <a:r>
              <a:rPr lang="ko-KR" altLang="en-US" sz="184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결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E91B48A5-7BBB-40D5-BDB7-7967C98AB644}"/>
              </a:ext>
            </a:extLst>
          </p:cNvPr>
          <p:cNvSpPr txBox="1">
            <a:spLocks/>
          </p:cNvSpPr>
          <p:nvPr/>
        </p:nvSpPr>
        <p:spPr>
          <a:xfrm rot="1602295">
            <a:off x="8800086" y="1784049"/>
            <a:ext cx="1331495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84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단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E3B80D2-503D-4655-9D29-A80B38DB20DA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BEA217A-41BD-42AE-8097-A0316FEF3221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26F59C78-4170-4210-8132-B7C20DF1B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CC4F99CB-DC55-471D-9BE1-63A5E4470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33ADD1-1A37-469A-AD15-06EC09AA5F5B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E6C1E6-A284-47D1-AD86-F585A6E5ACE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0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B3C1DF-55E9-4D00-AEC4-C8A751890C33}"/>
              </a:ext>
            </a:extLst>
          </p:cNvPr>
          <p:cNvSpPr txBox="1"/>
          <p:nvPr/>
        </p:nvSpPr>
        <p:spPr>
          <a:xfrm>
            <a:off x="847269" y="1242461"/>
            <a:ext cx="3940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err="1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굿잡</a:t>
            </a:r>
            <a:r>
              <a:rPr lang="en-US" altLang="ko-KR" sz="6600" dirty="0">
                <a:solidFill>
                  <a:srgbClr val="40404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  <a:p>
            <a:pPr algn="ctr"/>
            <a:r>
              <a:rPr lang="ko-KR" altLang="en-US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멋진 선택</a:t>
            </a:r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287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1DA2D4B-88B5-4526-8E3C-7D4BD015694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FF18966-137E-4BE6-9C6E-9FE72189FBB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E52CBAEB-9E1D-4CBB-A59D-A9C76FA0B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B379E0F5-11AB-4E2B-B734-D9AA57D32C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31578A-4F5C-4C77-8F2C-080DD3836E12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2B7901-E5C4-42B0-AB4F-67A33DDB29E6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47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0" y="348457"/>
            <a:ext cx="4920343" cy="625797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1. </a:t>
            </a:r>
            <a:r>
              <a:rPr lang="ko-KR" altLang="en-US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베드로와의 만남</a:t>
            </a:r>
          </a:p>
        </p:txBody>
      </p:sp>
      <p:pic>
        <p:nvPicPr>
          <p:cNvPr id="9" name="Picture 2" descr="슬레이트 클립 아트">
            <a:extLst>
              <a:ext uri="{FF2B5EF4-FFF2-40B4-BE49-F238E27FC236}">
                <a16:creationId xmlns:a16="http://schemas.microsoft.com/office/drawing/2014/main" id="{592652A5-F33D-4AB6-A96C-3AFDFE98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6" y="150020"/>
            <a:ext cx="824234" cy="8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78201DC2-3E24-44D9-B358-4256F7ED4F6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7216BB5-3F4D-4CAB-8483-045526E67AC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BC3D092C-ADA2-4E40-8FDD-1EAD3E76D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47CD16C7-056A-4853-A6CC-6D0A0C8CD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48FDB8-C0B5-4D5D-BDA3-4ADBAF0362F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A76BDB-EEAC-4A69-951F-E4577E88AA2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5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8C4817D-A69B-4821-9CBC-ED715E3B9079}"/>
              </a:ext>
            </a:extLst>
          </p:cNvPr>
          <p:cNvSpPr/>
          <p:nvPr/>
        </p:nvSpPr>
        <p:spPr>
          <a:xfrm>
            <a:off x="0" y="4962524"/>
            <a:ext cx="12192000" cy="18954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C9670C3-5048-481A-A296-E457957A5CB2}"/>
              </a:ext>
            </a:extLst>
          </p:cNvPr>
          <p:cNvSpPr txBox="1">
            <a:spLocks/>
          </p:cNvSpPr>
          <p:nvPr/>
        </p:nvSpPr>
        <p:spPr>
          <a:xfrm>
            <a:off x="110358" y="4975386"/>
            <a:ext cx="11971283" cy="181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주여 나를 </a:t>
            </a:r>
            <a:r>
              <a:rPr lang="ko-KR" altLang="en-US" sz="4800" dirty="0" err="1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떠나소서</a:t>
            </a:r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나는 </a:t>
            </a:r>
            <a:r>
              <a:rPr lang="ko-KR" altLang="en-US" sz="4800" dirty="0" err="1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죄인이로소이다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b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</a:b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누가복음 </a:t>
            </a: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5 : 8)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4800" dirty="0"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ACF97BA-7C75-4B16-AFDF-5C5468062F84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E42392B-6E64-408D-9279-19D5EBB2797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4F339E55-997B-4ED4-B832-240A2E78B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8CF4D4AC-A8FB-49A9-B95D-1047AFEFE1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3EB85D-EF4F-4E5A-8FE4-41A7AD4949DB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0EE104-CEC2-4FEA-A95D-E25AF69AA482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62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2BF6781-D61A-4491-90B4-5A61FBD56C04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9929002-ACB3-4768-8CF5-6D12C137B3D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E1C677BD-21F0-402D-9966-95C8A4DEA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C7BAC386-A0B8-411D-8B7D-F2706F1239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781A9D-EDFE-4059-B6F4-4C9A06FEDE67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543D06-BF07-4D34-8AB8-10CF9E492299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11CD6A1-4798-4494-B106-C5E2F0A5ECB5}"/>
              </a:ext>
            </a:extLst>
          </p:cNvPr>
          <p:cNvSpPr/>
          <p:nvPr/>
        </p:nvSpPr>
        <p:spPr>
          <a:xfrm>
            <a:off x="0" y="4962524"/>
            <a:ext cx="12192000" cy="18954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045E0776-37A8-47B7-8850-205E4C8FBC50}"/>
              </a:ext>
            </a:extLst>
          </p:cNvPr>
          <p:cNvSpPr txBox="1">
            <a:spLocks/>
          </p:cNvSpPr>
          <p:nvPr/>
        </p:nvSpPr>
        <p:spPr>
          <a:xfrm>
            <a:off x="110358" y="4975386"/>
            <a:ext cx="11971283" cy="181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이제 후로는 네가 사람을 취하리라 하시니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b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</a:b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누가복음 </a:t>
            </a: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5 : 10)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4800" dirty="0"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1FF6A3-D987-4D4C-8278-8EE41D5D3058}"/>
              </a:ext>
            </a:extLst>
          </p:cNvPr>
          <p:cNvSpPr/>
          <p:nvPr/>
        </p:nvSpPr>
        <p:spPr>
          <a:xfrm>
            <a:off x="0" y="4962524"/>
            <a:ext cx="12192000" cy="18954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8E9F6E6-474E-40CA-9654-08B28AC3089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60BA503-62BE-4745-92D7-864B0C218B0C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11C75D89-61EF-4725-AC07-F5A7DEBE9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2B1CAD36-F2CC-4D86-BEA7-E6C6FE1F90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13FE1A-F7D8-4DBF-BD6F-ECBC5D75C8B7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E70D32-4E0F-4D72-829F-F1D1FA8F9DB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2" name="제목 1">
            <a:extLst>
              <a:ext uri="{FF2B5EF4-FFF2-40B4-BE49-F238E27FC236}">
                <a16:creationId xmlns:a16="http://schemas.microsoft.com/office/drawing/2014/main" id="{A3065192-756D-4C27-A419-61B0BF3E0684}"/>
              </a:ext>
            </a:extLst>
          </p:cNvPr>
          <p:cNvSpPr txBox="1">
            <a:spLocks/>
          </p:cNvSpPr>
          <p:nvPr/>
        </p:nvSpPr>
        <p:spPr>
          <a:xfrm>
            <a:off x="110358" y="4975386"/>
            <a:ext cx="11971283" cy="181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배들을 육지에 대고 모든 것을 버려 두고</a:t>
            </a:r>
            <a:endParaRPr lang="en-US" altLang="ko-KR" sz="4800" dirty="0"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예수를 </a:t>
            </a:r>
            <a:r>
              <a:rPr lang="ko-KR" altLang="en-US" sz="4800" dirty="0" err="1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따르니라</a:t>
            </a:r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누가복음 </a:t>
            </a: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5 : 10)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5400" dirty="0"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3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0" y="348457"/>
            <a:ext cx="4920343" cy="625797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2. </a:t>
            </a:r>
            <a:r>
              <a:rPr lang="ko-KR" altLang="en-US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베드로의 결단</a:t>
            </a:r>
          </a:p>
        </p:txBody>
      </p:sp>
      <p:pic>
        <p:nvPicPr>
          <p:cNvPr id="9" name="Picture 2" descr="슬레이트 클립 아트">
            <a:extLst>
              <a:ext uri="{FF2B5EF4-FFF2-40B4-BE49-F238E27FC236}">
                <a16:creationId xmlns:a16="http://schemas.microsoft.com/office/drawing/2014/main" id="{592652A5-F33D-4AB6-A96C-3AFDFE98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6" y="150020"/>
            <a:ext cx="824234" cy="8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F6B78D0-870A-48E8-A519-DAB26D454E6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A8E842A-F976-4785-BA49-2B305D46AA9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D536A177-22F4-41D1-B601-B0305A683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756CEF9F-3D78-4711-A16A-41E5230F92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5B2216-3840-41C0-B4D9-8F6C35D31D8D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362241-3DBF-4B0D-9290-60CFA00AD0D7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77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1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B43B2624-4730-4527-ABE0-7B133BA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09" y="1339240"/>
            <a:ext cx="1331495" cy="2374886"/>
          </a:xfrm>
        </p:spPr>
        <p:txBody>
          <a:bodyPr>
            <a:noAutofit/>
          </a:bodyPr>
          <a:lstStyle/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결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3A0A0B-5AAE-4E98-8DEC-67D29DD0D0F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B43D7D4-44E1-428A-94F9-FD4E360266A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B63ECA3D-6F72-4406-B36A-6A590B93C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1A62E6D5-F417-4BA3-8ADB-83D1260AB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D9CB6-14F0-4483-98D7-354BE4F91249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B588E-8483-4E95-84DD-E382F45A943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6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3E8D-AC44-4948-AB0E-1F7A19B71FB6}"/>
              </a:ext>
            </a:extLst>
          </p:cNvPr>
          <p:cNvSpPr txBox="1"/>
          <p:nvPr/>
        </p:nvSpPr>
        <p:spPr>
          <a:xfrm rot="14506714">
            <a:off x="1561092" y="891465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X</a:t>
            </a:r>
            <a:endParaRPr lang="ko-KR" altLang="en-US" sz="13800" b="1" dirty="0">
              <a:solidFill>
                <a:srgbClr val="FF000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8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3E8D-AC44-4948-AB0E-1F7A19B71FB6}"/>
              </a:ext>
            </a:extLst>
          </p:cNvPr>
          <p:cNvSpPr txBox="1"/>
          <p:nvPr/>
        </p:nvSpPr>
        <p:spPr>
          <a:xfrm rot="14506714">
            <a:off x="1561092" y="891465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X</a:t>
            </a:r>
            <a:endParaRPr lang="ko-KR" altLang="en-US" sz="13800" b="1" dirty="0">
              <a:solidFill>
                <a:srgbClr val="FF000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B00DB-8F96-48A8-AE35-534E9AA02798}"/>
              </a:ext>
            </a:extLst>
          </p:cNvPr>
          <p:cNvSpPr txBox="1"/>
          <p:nvPr/>
        </p:nvSpPr>
        <p:spPr>
          <a:xfrm rot="1728980">
            <a:off x="7821839" y="1290889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  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예수님처럼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   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 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물 위를 걸어보겠습니다 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1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3E8D-AC44-4948-AB0E-1F7A19B71FB6}"/>
              </a:ext>
            </a:extLst>
          </p:cNvPr>
          <p:cNvSpPr txBox="1"/>
          <p:nvPr/>
        </p:nvSpPr>
        <p:spPr>
          <a:xfrm rot="14506714">
            <a:off x="1561092" y="891465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X</a:t>
            </a:r>
            <a:endParaRPr lang="ko-KR" altLang="en-US" sz="13800" b="1" dirty="0">
              <a:solidFill>
                <a:srgbClr val="FF000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B00DB-8F96-48A8-AE35-534E9AA02798}"/>
              </a:ext>
            </a:extLst>
          </p:cNvPr>
          <p:cNvSpPr txBox="1"/>
          <p:nvPr/>
        </p:nvSpPr>
        <p:spPr>
          <a:xfrm rot="1728980">
            <a:off x="7821839" y="1290889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  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예수님처럼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   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 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물 위를 걸어보겠습니다 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B7DC-F757-4F1B-99F2-FD1C564F78C5}"/>
              </a:ext>
            </a:extLst>
          </p:cNvPr>
          <p:cNvSpPr txBox="1"/>
          <p:nvPr/>
        </p:nvSpPr>
        <p:spPr>
          <a:xfrm rot="18232986">
            <a:off x="9344909" y="839999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</a:rPr>
              <a:t>X</a:t>
            </a:r>
            <a:endParaRPr lang="ko-KR" altLang="en-US" sz="13800" b="1" dirty="0">
              <a:solidFill>
                <a:srgbClr val="FF0000"/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8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3E8D-AC44-4948-AB0E-1F7A19B71FB6}"/>
              </a:ext>
            </a:extLst>
          </p:cNvPr>
          <p:cNvSpPr txBox="1"/>
          <p:nvPr/>
        </p:nvSpPr>
        <p:spPr>
          <a:xfrm rot="14506714">
            <a:off x="1561092" y="891465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X</a:t>
            </a:r>
            <a:endParaRPr lang="ko-KR" altLang="en-US" sz="13800" b="1" dirty="0">
              <a:solidFill>
                <a:srgbClr val="FF000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B00DB-8F96-48A8-AE35-534E9AA02798}"/>
              </a:ext>
            </a:extLst>
          </p:cNvPr>
          <p:cNvSpPr txBox="1"/>
          <p:nvPr/>
        </p:nvSpPr>
        <p:spPr>
          <a:xfrm rot="1728980">
            <a:off x="7821839" y="1290889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  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예수님처럼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   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 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물 위를 걸어보겠습니다 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B7DC-F757-4F1B-99F2-FD1C564F78C5}"/>
              </a:ext>
            </a:extLst>
          </p:cNvPr>
          <p:cNvSpPr txBox="1"/>
          <p:nvPr/>
        </p:nvSpPr>
        <p:spPr>
          <a:xfrm rot="18232986">
            <a:off x="9344909" y="839999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</a:rPr>
              <a:t>X</a:t>
            </a:r>
            <a:endParaRPr lang="ko-KR" altLang="en-US" sz="13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305B6-1199-4A39-A1E6-9E8775F25531}"/>
              </a:ext>
            </a:extLst>
          </p:cNvPr>
          <p:cNvSpPr txBox="1"/>
          <p:nvPr/>
        </p:nvSpPr>
        <p:spPr>
          <a:xfrm>
            <a:off x="3886200" y="-6569"/>
            <a:ext cx="42474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빙그레 싸만코체" panose="020B0503000000000000" pitchFamily="50" charset="-127"/>
                <a:ea typeface="빙그레 싸만코체" panose="020B0503000000000000" pitchFamily="50" charset="-127"/>
              </a:rPr>
              <a:t>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예수님을 끝까지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지켜드리겠습니다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20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0BC23-7A18-4984-901F-DDF79E0B61A1}"/>
              </a:ext>
            </a:extLst>
          </p:cNvPr>
          <p:cNvSpPr txBox="1"/>
          <p:nvPr/>
        </p:nvSpPr>
        <p:spPr>
          <a:xfrm rot="19897427">
            <a:off x="-153328" y="1284647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그것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제가 해보겠습니다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13E8D-AC44-4948-AB0E-1F7A19B71FB6}"/>
              </a:ext>
            </a:extLst>
          </p:cNvPr>
          <p:cNvSpPr txBox="1"/>
          <p:nvPr/>
        </p:nvSpPr>
        <p:spPr>
          <a:xfrm rot="14506714">
            <a:off x="1561092" y="891465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X</a:t>
            </a:r>
            <a:endParaRPr lang="ko-KR" altLang="en-US" sz="13800" b="1" dirty="0">
              <a:solidFill>
                <a:srgbClr val="FF000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B00DB-8F96-48A8-AE35-534E9AA02798}"/>
              </a:ext>
            </a:extLst>
          </p:cNvPr>
          <p:cNvSpPr txBox="1"/>
          <p:nvPr/>
        </p:nvSpPr>
        <p:spPr>
          <a:xfrm rot="1728980">
            <a:off x="7821839" y="1290889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    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예수님처럼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     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 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물 위를 걸어보겠습니다 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B7DC-F757-4F1B-99F2-FD1C564F78C5}"/>
              </a:ext>
            </a:extLst>
          </p:cNvPr>
          <p:cNvSpPr txBox="1"/>
          <p:nvPr/>
        </p:nvSpPr>
        <p:spPr>
          <a:xfrm rot="18232986">
            <a:off x="9344909" y="839999"/>
            <a:ext cx="121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FF0000"/>
                </a:solidFill>
              </a:rPr>
              <a:t>X</a:t>
            </a:r>
            <a:endParaRPr lang="ko-KR" altLang="en-US" sz="13800" b="1" dirty="0">
              <a:solidFill>
                <a:srgbClr val="FF0000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C0F0133-186F-48C2-8A47-4E35CBB1043E}"/>
              </a:ext>
            </a:extLst>
          </p:cNvPr>
          <p:cNvGrpSpPr/>
          <p:nvPr/>
        </p:nvGrpSpPr>
        <p:grpSpPr>
          <a:xfrm>
            <a:off x="3886200" y="-6569"/>
            <a:ext cx="4247485" cy="1342488"/>
            <a:chOff x="3886200" y="-6569"/>
            <a:chExt cx="4247485" cy="13424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B305B6-1199-4A39-A1E6-9E8775F25531}"/>
                </a:ext>
              </a:extLst>
            </p:cNvPr>
            <p:cNvSpPr txBox="1"/>
            <p:nvPr/>
          </p:nvSpPr>
          <p:spPr>
            <a:xfrm>
              <a:off x="3886200" y="-6569"/>
              <a:ext cx="424748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빙그레 싸만코체" panose="020B0503000000000000" pitchFamily="50" charset="-127"/>
                  <a:ea typeface="빙그레 싸만코체" panose="020B0503000000000000" pitchFamily="50" charset="-127"/>
                </a:rPr>
                <a:t>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po배낭여행" panose="02000500000000000000" pitchFamily="2" charset="-127"/>
                  <a:ea typeface="Mapo배낭여행" panose="02000500000000000000" pitchFamily="2" charset="-127"/>
                </a:rPr>
                <a:t>“  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po배낭여행" panose="02000500000000000000" pitchFamily="2" charset="-127"/>
                  <a:ea typeface="Mapo배낭여행" panose="02000500000000000000" pitchFamily="2" charset="-127"/>
                </a:rPr>
                <a:t>예수님을 끝까지 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po배낭여행" panose="02000500000000000000" pitchFamily="2" charset="-127"/>
                  <a:ea typeface="Mapo배낭여행" panose="02000500000000000000" pitchFamily="2" charset="-127"/>
                </a:rPr>
                <a:t>”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po배낭여행" panose="02000500000000000000" pitchFamily="2" charset="-127"/>
                  <a:ea typeface="Mapo배낭여행" panose="02000500000000000000" pitchFamily="2" charset="-127"/>
                </a:rPr>
                <a:t> </a:t>
              </a:r>
              <a:endPara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endParaRPr>
            </a:p>
            <a:p>
              <a:pPr algn="ctr"/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po배낭여행" panose="02000500000000000000" pitchFamily="2" charset="-127"/>
                  <a:ea typeface="Mapo배낭여행" panose="02000500000000000000" pitchFamily="2" charset="-127"/>
                </a:rPr>
                <a:t> 지켜드리겠습니다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8668BC-D21B-447E-996A-FB4F94506155}"/>
                </a:ext>
              </a:extLst>
            </p:cNvPr>
            <p:cNvSpPr txBox="1"/>
            <p:nvPr/>
          </p:nvSpPr>
          <p:spPr>
            <a:xfrm rot="16200000">
              <a:off x="5430164" y="-379010"/>
              <a:ext cx="12138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800" b="1" dirty="0">
                  <a:solidFill>
                    <a:srgbClr val="FF0000"/>
                  </a:solidFill>
                </a:rPr>
                <a:t>X</a:t>
              </a:r>
              <a:endParaRPr lang="ko-KR" altLang="en-US" sz="13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B06E1A-4567-4F91-8D36-49BE2CD4F34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28DF404-435F-442E-B2F3-D5742426668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2AB6B19-30EC-4F20-A201-83F52DCFC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B1D5172A-A598-46CF-9B71-7C85AED73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D0A1-B078-4B20-9CC1-B9A9C0E764A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674E2-6C36-4D17-A3FA-9479689A237B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6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A7ED6A-369F-4967-9D4F-1AF62F5A0AC9}"/>
              </a:ext>
            </a:extLst>
          </p:cNvPr>
          <p:cNvSpPr txBox="1"/>
          <p:nvPr/>
        </p:nvSpPr>
        <p:spPr>
          <a:xfrm>
            <a:off x="0" y="1582264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주님 앞에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결단하고 나아가면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1D65EEB-232C-454C-B118-5AE1155E567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D33888E-9B96-4853-90B2-FEA5F3D4A1A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049CF52A-778F-47E4-9574-246C8A281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366870C0-9CF0-46B5-AF0B-583F7581D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42728A-EB7F-4F80-94DF-9BBC7BEAD956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9EEF64-B543-45F5-BE81-CB973109F68D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1E408B-F737-4893-BEFC-92B0D890AE9C}"/>
              </a:ext>
            </a:extLst>
          </p:cNvPr>
          <p:cNvSpPr txBox="1"/>
          <p:nvPr/>
        </p:nvSpPr>
        <p:spPr>
          <a:xfrm>
            <a:off x="7358722" y="1582264"/>
            <a:ext cx="4519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그 다음에는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주님이 나를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po배낭여행" panose="02000500000000000000" pitchFamily="2" charset="-127"/>
                <a:ea typeface="Mapo배낭여행" panose="02000500000000000000" pitchFamily="2" charset="-127"/>
              </a:rPr>
              <a:t>꽈악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po배낭여행" panose="02000500000000000000" pitchFamily="2" charset="-127"/>
                <a:ea typeface="Mapo배낭여행" panose="02000500000000000000" pitchFamily="2" charset="-127"/>
              </a:rPr>
              <a:t>~</a:t>
            </a: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붙잡아주세요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7AF01C2-9F40-46CF-97A5-E4DD150B04BA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AAAF5B7-0F0B-410E-88BA-47B3B56C833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6B1CB885-BBAB-4ED1-A260-1260F45A2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481C8871-4708-4205-B483-6A9AF5A9C5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976E37-7512-49A4-9589-19554FF0B783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47EA18-21A7-4BB3-A1FB-47903942FBDD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E2B311-99ED-4F59-87C6-04F137E55C1F}"/>
              </a:ext>
            </a:extLst>
          </p:cNvPr>
          <p:cNvSpPr txBox="1"/>
          <p:nvPr/>
        </p:nvSpPr>
        <p:spPr>
          <a:xfrm>
            <a:off x="0" y="1582264"/>
            <a:ext cx="451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주님 앞에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결단하고 나아가면</a:t>
            </a:r>
          </a:p>
        </p:txBody>
      </p:sp>
    </p:spTree>
    <p:extLst>
      <p:ext uri="{BB962C8B-B14F-4D97-AF65-F5344CB8AC3E}">
        <p14:creationId xmlns:p14="http://schemas.microsoft.com/office/powerpoint/2010/main" val="40775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0" y="348457"/>
            <a:ext cx="4920343" cy="625797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3. </a:t>
            </a:r>
            <a:r>
              <a:rPr lang="ko-KR" altLang="en-US" sz="3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다시 찾아오신 예수님</a:t>
            </a:r>
          </a:p>
        </p:txBody>
      </p:sp>
      <p:pic>
        <p:nvPicPr>
          <p:cNvPr id="9" name="Picture 2" descr="슬레이트 클립 아트">
            <a:extLst>
              <a:ext uri="{FF2B5EF4-FFF2-40B4-BE49-F238E27FC236}">
                <a16:creationId xmlns:a16="http://schemas.microsoft.com/office/drawing/2014/main" id="{592652A5-F33D-4AB6-A96C-3AFDFE98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6" y="150020"/>
            <a:ext cx="824234" cy="8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2EA2A4C-04D2-42CF-A34D-3B3BA64D3312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DCEB68F-5EB2-4D53-A4DA-A2839902F8B2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453FB7DF-AF12-44D1-A46C-196282F17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3C27F4C8-9A02-4D79-AD78-40370F11CE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43525D-77F4-4C1E-84D0-5D8846ADF39E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EABAF9-6C55-4D0A-93AD-1B607E6E16A6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3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2DF301F-DF71-42B6-BCB6-1331DB662892}"/>
              </a:ext>
            </a:extLst>
          </p:cNvPr>
          <p:cNvSpPr txBox="1">
            <a:spLocks/>
          </p:cNvSpPr>
          <p:nvPr/>
        </p:nvSpPr>
        <p:spPr>
          <a:xfrm>
            <a:off x="0" y="5051646"/>
            <a:ext cx="12192000" cy="181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빙그레 싸만코체" panose="020B0503000000000000" pitchFamily="50" charset="-127"/>
              <a:ea typeface="빙그레 싸만코체" panose="020B0503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708F84-AFCC-4829-BB28-357F1BED4E9A}"/>
              </a:ext>
            </a:extLst>
          </p:cNvPr>
          <p:cNvSpPr/>
          <p:nvPr/>
        </p:nvSpPr>
        <p:spPr>
          <a:xfrm>
            <a:off x="0" y="4975285"/>
            <a:ext cx="12192000" cy="18954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요한의 아들 시몬아</a:t>
            </a:r>
            <a:r>
              <a:rPr lang="en-US" altLang="ko-KR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네가 나를 사랑하느냐</a:t>
            </a:r>
            <a:br>
              <a:rPr lang="ko-KR" altLang="en-US" sz="48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</a:b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요한복음 </a:t>
            </a:r>
            <a:r>
              <a:rPr lang="en-US" altLang="ko-KR" sz="3200" dirty="0"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21 : 15-17)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5C827B7-65C4-4F9D-B3BB-66F31DEDEAC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F576047-272D-43C1-BEAD-0BEB9E5C91DC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B60C293-2EFB-426B-B46C-BE68D4251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8BE4F786-477F-4941-8105-3304F706B3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EE124D-1A89-456A-BD69-B18BEEE260BF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434AAB-EFFF-43A3-9953-617E9EC1412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1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9BAA4B0-8C95-40CF-A376-3F1A6639FF3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50F18AC7-FE09-4A95-87FE-29EC069E673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F3C45090-88D5-4D63-B58B-0C173F16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0ECBC3BD-C369-420E-89BF-A2CD3CAA6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15708A-182D-42F7-BCD9-060E99D20E28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D43F92-4848-4F76-9E47-C1851E9C238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B43B2624-4730-4527-ABE0-7B133BA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09" y="1339240"/>
            <a:ext cx="1331495" cy="2374886"/>
          </a:xfrm>
        </p:spPr>
        <p:txBody>
          <a:bodyPr>
            <a:noAutofit/>
          </a:bodyPr>
          <a:lstStyle/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결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2A1F7920-9153-4576-8A44-89A12420BA8E}"/>
              </a:ext>
            </a:extLst>
          </p:cNvPr>
          <p:cNvSpPr txBox="1">
            <a:spLocks/>
          </p:cNvSpPr>
          <p:nvPr/>
        </p:nvSpPr>
        <p:spPr>
          <a:xfrm>
            <a:off x="9934574" y="1339240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3A0A0B-5AAE-4E98-8DEC-67D29DD0D0F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B43D7D4-44E1-428A-94F9-FD4E360266A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B63ECA3D-6F72-4406-B36A-6A590B93C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1A62E6D5-F417-4BA3-8ADB-83D1260AB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D9CB6-14F0-4483-98D7-354BE4F91249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B588E-8483-4E95-84DD-E382F45A943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38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086600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그래서 일상 속 순간 순간마다</a:t>
            </a:r>
            <a:b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주님의 뜻대로 결정하고</a:t>
            </a:r>
            <a:b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부르심에 결단 할 수 있는 </a:t>
            </a:r>
            <a:b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우리가 되게 하여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b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이름으로 기도합니다</a:t>
            </a:r>
            <a:b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아멘</a:t>
            </a: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94BA33A-5346-496D-816B-FC48C0A2D25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9A03DAB0-F006-475B-BBD8-723F6AE69D0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89876581-E772-4F1F-A50C-F072B2D6E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9BFD339E-481E-4A31-9841-39341C653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E019E9-A6B2-4979-A41A-E3EE5054027C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8D6837-169D-414E-806F-AD31A5762591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9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086600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하나님 우리들이 살아가는 세상은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결정해야 할 것 들이 너무나 많습니다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어떤 결정이 현명하고 바른 선택인지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분간하기가 쉽지 않습니다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주님이 베드로에게 말씀하신 것처럼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 삶에도 찾아와 말씀하여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12E3DF-0FB5-45B8-B5E8-946CD8F6F1A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BCD8876-B7A7-40D0-BEE2-B4E3C171C3C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D1D68081-F85B-4671-AEE4-FCD6BF47C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8AA88247-BEAB-4549-851C-F2E46C2F46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21E0CB-BD10-467D-9E79-6D5A6B150DFB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B08A07-A172-42E4-88BA-3F8B98214392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419506">
            <a:off x="209758" y="3873930"/>
            <a:ext cx="3187389" cy="3103194"/>
          </a:xfrm>
          <a:prstGeom prst="rect">
            <a:avLst/>
          </a:prstGeom>
        </p:spPr>
      </p:pic>
      <p:sp>
        <p:nvSpPr>
          <p:cNvPr id="15" name="제목 10">
            <a:extLst>
              <a:ext uri="{FF2B5EF4-FFF2-40B4-BE49-F238E27FC236}">
                <a16:creationId xmlns:a16="http://schemas.microsoft.com/office/drawing/2014/main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당장 결단해야 할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SNS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프로필에 올려놓기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FDE9E-C136-45B2-8FBF-D82D337D2092}"/>
              </a:ext>
            </a:extLst>
          </p:cNvPr>
          <p:cNvSpPr txBox="1"/>
          <p:nvPr/>
        </p:nvSpPr>
        <p:spPr>
          <a:xfrm>
            <a:off x="4571448" y="3954859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결단을 위해서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하루 한번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 기도하기</a:t>
            </a:r>
            <a:endParaRPr lang="ko-KR" altLang="en-US" sz="4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1546A66-74CE-4E3C-BA7B-1E333524C8E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5E44A98-29EF-451E-8AEC-879007F501A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222075E6-5398-4D72-8F65-D491FB35B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8F6339DD-0C01-47D5-8D31-9B3C69454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723EAD-3E57-4481-8ECE-5FA772C3291D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C7F5B1-27B7-4E56-AC06-6D077BBFA33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당장 결단해야 할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SNS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프로필에 올려놓기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EF8D9-A94D-47AF-BF5B-2938500A119C}"/>
              </a:ext>
            </a:extLst>
          </p:cNvPr>
          <p:cNvSpPr txBox="1"/>
          <p:nvPr/>
        </p:nvSpPr>
        <p:spPr>
          <a:xfrm>
            <a:off x="4571448" y="3954859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결단을 위해서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하루 한번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 기도하기</a:t>
            </a:r>
            <a:endParaRPr lang="ko-KR" altLang="en-US" sz="40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21429455">
            <a:off x="228808" y="3883455"/>
            <a:ext cx="3187389" cy="3103194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0313F86B-ABF7-47FB-9D8D-E65AAD6EA10F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B15FD4D-994E-4378-AB2D-BFC204BA132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AD0A6F70-35DE-41F2-9009-C3406CA45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AD599A0C-E0EE-4FA9-9F58-5B8B5CEA54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99DC16-6B4C-41EB-9D78-EC7412EF7ACF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17E0D-A68A-4680-883B-0FB82A129BFF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8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7EFE6C-0180-4142-88AF-D9A25AEA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3F94A6-A883-4F64-B802-55990DCD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2FBB88-B0FA-4EC0-8045-D8B59C16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3F82-427D-45C4-82F0-D1C4D9C0EE3E}"/>
              </a:ext>
            </a:extLst>
          </p:cNvPr>
          <p:cNvSpPr txBox="1"/>
          <p:nvPr/>
        </p:nvSpPr>
        <p:spPr>
          <a:xfrm>
            <a:off x="7328745" y="5361355"/>
            <a:ext cx="44441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기획제작   기독교대한감리회 교육국</a:t>
            </a:r>
            <a:endParaRPr lang="en-US" altLang="ko-KR" sz="20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7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7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제작후원   미래교육 콘텐츠개발원</a:t>
            </a:r>
          </a:p>
        </p:txBody>
      </p:sp>
    </p:spTree>
    <p:extLst>
      <p:ext uri="{BB962C8B-B14F-4D97-AF65-F5344CB8AC3E}">
        <p14:creationId xmlns:p14="http://schemas.microsoft.com/office/powerpoint/2010/main" val="555089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9FC935-858E-46D5-A689-4A72BEB1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520016-0F1E-4DDE-B492-244DC04CB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F8AC5A49-6461-42DF-B538-83C15AE80A99}"/>
              </a:ext>
            </a:extLst>
          </p:cNvPr>
          <p:cNvSpPr txBox="1">
            <a:spLocks/>
          </p:cNvSpPr>
          <p:nvPr/>
        </p:nvSpPr>
        <p:spPr>
          <a:xfrm>
            <a:off x="765509" y="4369417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43B2624-4730-4527-ABE0-7B133BA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09" y="1339240"/>
            <a:ext cx="1331495" cy="2374886"/>
          </a:xfrm>
        </p:spPr>
        <p:txBody>
          <a:bodyPr>
            <a:noAutofit/>
          </a:bodyPr>
          <a:lstStyle/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결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2A1F7920-9153-4576-8A44-89A12420BA8E}"/>
              </a:ext>
            </a:extLst>
          </p:cNvPr>
          <p:cNvSpPr txBox="1">
            <a:spLocks/>
          </p:cNvSpPr>
          <p:nvPr/>
        </p:nvSpPr>
        <p:spPr>
          <a:xfrm>
            <a:off x="9934574" y="1339240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3A0A0B-5AAE-4E98-8DEC-67D29DD0D0F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B43D7D4-44E1-428A-94F9-FD4E360266A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B63ECA3D-6F72-4406-B36A-6A590B93C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1A62E6D5-F417-4BA3-8ADB-83D1260AB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D9CB6-14F0-4483-98D7-354BE4F91249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B588E-8483-4E95-84DD-E382F45A943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6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F8AC5A49-6461-42DF-B538-83C15AE80A99}"/>
              </a:ext>
            </a:extLst>
          </p:cNvPr>
          <p:cNvSpPr txBox="1">
            <a:spLocks/>
          </p:cNvSpPr>
          <p:nvPr/>
        </p:nvSpPr>
        <p:spPr>
          <a:xfrm>
            <a:off x="765509" y="4369417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6FD9D05-7FC8-4DB8-9078-CDE54DD327C8}"/>
              </a:ext>
            </a:extLst>
          </p:cNvPr>
          <p:cNvSpPr txBox="1">
            <a:spLocks/>
          </p:cNvSpPr>
          <p:nvPr/>
        </p:nvSpPr>
        <p:spPr>
          <a:xfrm>
            <a:off x="9934574" y="4483114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애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43B2624-4730-4527-ABE0-7B133BA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09" y="1339240"/>
            <a:ext cx="1331495" cy="2374886"/>
          </a:xfrm>
        </p:spPr>
        <p:txBody>
          <a:bodyPr>
            <a:noAutofit/>
          </a:bodyPr>
          <a:lstStyle/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결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2A1F7920-9153-4576-8A44-89A12420BA8E}"/>
              </a:ext>
            </a:extLst>
          </p:cNvPr>
          <p:cNvSpPr txBox="1">
            <a:spLocks/>
          </p:cNvSpPr>
          <p:nvPr/>
        </p:nvSpPr>
        <p:spPr>
          <a:xfrm>
            <a:off x="9934574" y="1339240"/>
            <a:ext cx="1491917" cy="237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z="15300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3A0A0B-5AAE-4E98-8DEC-67D29DD0D0F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B43D7D4-44E1-428A-94F9-FD4E360266A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B63ECA3D-6F72-4406-B36A-6A590B93C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1A62E6D5-F417-4BA3-8ADB-83D1260AB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D9CB6-14F0-4483-98D7-354BE4F91249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B588E-8483-4E95-84DD-E382F45A9435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6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DD7E72-FC73-46D4-A019-DB33940656C4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Q1.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CBC28B1-752A-488D-86DE-E059179D42CF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C31F1B0-FFD9-4353-BCD1-6B92C002117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8422F99F-07DC-4DED-A074-1C0700B9E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59044AC-E13B-4B6F-9EA1-A5E72680C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58409-8EC5-43AA-B234-5066A9253C07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C0B3E7-56FC-44EE-B40B-E2EF2FF23E46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6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928015-F253-47BA-A1BF-6F498AAF9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8" b="89951" l="4728" r="43696">
                        <a14:foregroundMark x1="23639" y1="9559" x2="23496" y2="6618"/>
                        <a14:foregroundMark x1="25215" y1="10049" x2="21920" y2="9804"/>
                        <a14:foregroundMark x1="42693" y1="74510" x2="43696" y2="81373"/>
                        <a14:foregroundMark x1="15903" y1="27941" x2="16476" y2="19853"/>
                        <a14:foregroundMark x1="20774" y1="12990" x2="17479" y2="15931"/>
                      </a14:backgroundRemoval>
                    </a14:imgEffect>
                  </a14:imgLayer>
                </a14:imgProps>
              </a:ext>
            </a:extLst>
          </a:blip>
          <a:srcRect r="51910"/>
          <a:stretch/>
        </p:blipFill>
        <p:spPr>
          <a:xfrm>
            <a:off x="914435" y="1271387"/>
            <a:ext cx="2536338" cy="3082898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777BCD0C-2FE6-45CD-B393-3709A2496FDD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7D21D4A-FB5D-45F8-ACC9-824B6DC7039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99891425-7B30-4386-B461-11F376CA9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301AD8F2-B976-4632-BD43-76BD68B285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1DCAD8-F714-4A62-B529-B3BD9CCBDDA4}"/>
                </a:ext>
              </a:extLst>
            </p:cNvPr>
            <p:cNvSpPr txBox="1"/>
            <p:nvPr/>
          </p:nvSpPr>
          <p:spPr>
            <a:xfrm>
              <a:off x="9137643" y="2191488"/>
              <a:ext cx="187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베드로    결단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02FA0-4CA7-4D57-BDDD-8F47A51B7E39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388DA16-2246-4805-81B8-1E9A6C804637}"/>
              </a:ext>
            </a:extLst>
          </p:cNvPr>
          <p:cNvSpPr txBox="1"/>
          <p:nvPr/>
        </p:nvSpPr>
        <p:spPr>
          <a:xfrm>
            <a:off x="149628" y="93645"/>
            <a:ext cx="1712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Q1.</a:t>
            </a:r>
            <a:endParaRPr lang="ko-KR" altLang="en-US" sz="66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755</Words>
  <Application>Microsoft Office PowerPoint</Application>
  <PresentationFormat>와이드스크린</PresentationFormat>
  <Paragraphs>266</Paragraphs>
  <Slides>55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7" baseType="lpstr">
      <vt:lpstr>Adobe 고딕 Std B</vt:lpstr>
      <vt:lpstr>Mapo마포나루</vt:lpstr>
      <vt:lpstr>Mapo배낭여행</vt:lpstr>
      <vt:lpstr>나눔스퀘어</vt:lpstr>
      <vt:lpstr>나눔스퀘어_ac Bold</vt:lpstr>
      <vt:lpstr>나눔스퀘어_ac Light</vt:lpstr>
      <vt:lpstr>맑은 고딕</vt:lpstr>
      <vt:lpstr>빙그레 싸만코체</vt:lpstr>
      <vt:lpstr>안동엄마까투리</vt:lpstr>
      <vt:lpstr>함초롬바탕</vt:lpstr>
      <vt:lpstr>Arial</vt:lpstr>
      <vt:lpstr>Office 테마</vt:lpstr>
      <vt:lpstr>예수께서 시몬에게 이르시되  무서워하지 말라 이제 후로는 네가  사람을 취하리라 하시니 그들이 배들을 육지에 대고 모든 것을 버려 두고  예수를 따르니라</vt:lpstr>
      <vt:lpstr>결 단 </vt:lpstr>
      <vt:lpstr>PowerPoint 프레젠테이션</vt:lpstr>
      <vt:lpstr>결</vt:lpstr>
      <vt:lpstr>결</vt:lpstr>
      <vt:lpstr>결</vt:lpstr>
      <vt:lpstr>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결</vt:lpstr>
      <vt:lpstr>PowerPoint 프레젠테이션</vt:lpstr>
      <vt:lpstr>1. 베드로와의 만남</vt:lpstr>
      <vt:lpstr>PowerPoint 프레젠테이션</vt:lpstr>
      <vt:lpstr> </vt:lpstr>
      <vt:lpstr>PowerPoint 프레젠테이션</vt:lpstr>
      <vt:lpstr>2. 베드로의 결단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다시 찾아오신 예수님</vt:lpstr>
      <vt:lpstr>PowerPoint 프레젠테이션</vt:lpstr>
      <vt:lpstr>PowerPoint 프레젠테이션</vt:lpstr>
      <vt:lpstr>그래서 일상 속 순간 순간마다 주님의 뜻대로 결정하고 그 부르심에 결단 할 수 있는  우리가 되게 하여 주옵소서 예수님의 이름으로 기도합니다 아멘</vt:lpstr>
      <vt:lpstr>하나님 우리들이 살아가는 세상은 결정해야 할 것 들이 너무나 많습니다 어떤 결정이 현명하고 바른 선택인지 분간하기가 쉽지 않습니다 주님이 베드로에게 말씀하신 것처럼 제 삶에도 찾아와 말씀하여 주옵소서</vt:lpstr>
      <vt:lpstr>하나!  당장 결단해야 할 1가지,  SNS 프로필에 올려놓기</vt:lpstr>
      <vt:lpstr>하나!  당장 결단해야 할 1가지,  SNS 프로필에 올려놓기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86</cp:revision>
  <dcterms:created xsi:type="dcterms:W3CDTF">2021-03-02T15:18:38Z</dcterms:created>
  <dcterms:modified xsi:type="dcterms:W3CDTF">2021-04-12T14:44:16Z</dcterms:modified>
</cp:coreProperties>
</file>