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SpecialPlsOnTitleSld="0">
  <p:sldMasterIdLst>
    <p:sldMasterId id="2147483742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 algn="l" rtl="0" eaLnBrk="0" latinLnBrk="1" hangingPunct="0">
      <a:defRPr kumimoji="1" lang="ko-KR" altLang="en-US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>
        <a:alpha val="100000"/>
      </a:srgbClr>
    </p:penClr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>
      <p:cViewPr varScale="1">
        <p:scale>
          <a:sx n="60" d="100"/>
          <a:sy n="60" d="100"/>
        </p:scale>
        <p:origin x="0" y="0"/>
      </p:cViewPr>
      <p:guideLst>
        <p:guide orient="horz" pos="2884"/>
        <p:guide pos="384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27" cy="72027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presProps" Target="presProps.xml"  /><Relationship Id="rId8" Type="http://schemas.openxmlformats.org/officeDocument/2006/relationships/viewProps" Target="viewProps.xml"  /><Relationship Id="rId9" Type="http://schemas.openxmlformats.org/officeDocument/2006/relationships/theme" Target="theme/theme1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E2B2BC9D-A816-4D0A-858B-1D023B3A8ACA}" type="datetime1">
              <a:rPr lang="ko-KR" altLang="en-US"/>
              <a:pPr lvl="0">
                <a:defRPr/>
              </a:pPr>
              <a:t>2024-02-03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0999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1220693" y="2846358"/>
            <a:ext cx="13834534" cy="1964029"/>
          </a:xfrm>
        </p:spPr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441387" y="5192164"/>
            <a:ext cx="11393145" cy="234156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ko-KR" altLang="en-US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D8D7A7C4-C82A-4D21-9AB0-F0C5A1D3EF09}" type="datetime1">
              <a:rPr lang="ko-KR" altLang="en-US"/>
              <a:pPr lvl="0">
                <a:defRPr/>
              </a:pPr>
              <a:t>2024-02-03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-16438" y="2846358"/>
            <a:ext cx="16275924" cy="1964029"/>
          </a:xfrm>
        </p:spPr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D8D7A7C4-C82A-4D21-9AB0-F0C5A1D3EF09}" type="datetime1">
              <a:rPr lang="ko-KR" altLang="en-US"/>
              <a:pPr lvl="0">
                <a:defRPr/>
              </a:pPr>
              <a:t>2024-02-03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813794" y="366930"/>
            <a:ext cx="14648330" cy="1527107"/>
          </a:xfrm>
        </p:spPr>
        <p:txBody>
          <a:bodyPr/>
          <a:lstStyle>
            <a:lvl1pPr>
              <a:defRPr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"/>
          </p:nvPr>
        </p:nvSpPr>
        <p:spPr>
          <a:xfrm>
            <a:off x="3817102" y="2934089"/>
            <a:ext cx="8644180" cy="432880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>
              <a:defRPr/>
            </a:pPr>
            <a:r>
              <a:rPr lang="ko-KR" altLang="en-US"/>
              <a:t>첫째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둘째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셋째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넷째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D8D7A7C4-C82A-4D21-9AB0-F0C5A1D3EF09}" type="datetime1">
              <a:rPr lang="ko-KR" altLang="en-US"/>
              <a:pPr lvl="0">
                <a:defRPr/>
              </a:pPr>
              <a:t>2024-02-03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11800043" y="366930"/>
            <a:ext cx="3662081" cy="7817940"/>
          </a:xfrm>
        </p:spPr>
        <p:txBody>
          <a:bodyPr vert="eaVert"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세로 본문 개체 틀 2"/>
          <p:cNvSpPr>
            <a:spLocks noGrp="1"/>
          </p:cNvSpPr>
          <p:nvPr>
            <p:ph type="body" orient="vert" idx="1"/>
          </p:nvPr>
        </p:nvSpPr>
        <p:spPr>
          <a:xfrm>
            <a:off x="813794" y="366930"/>
            <a:ext cx="10714982" cy="7817940"/>
          </a:xfrm>
        </p:spPr>
        <p:txBody>
          <a:bodyPr vert="eaVert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D8D7A7C4-C82A-4D21-9AB0-F0C5A1D3EF09}" type="datetime1">
              <a:rPr lang="ko-KR" altLang="en-US"/>
              <a:pPr lvl="0">
                <a:defRPr/>
              </a:pPr>
              <a:t>2024-02-03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D8D7A7C4-C82A-4D21-9AB0-F0C5A1D3EF09}" type="datetime1">
              <a:rPr lang="ko-KR" altLang="en-US"/>
              <a:pPr lvl="0">
                <a:defRPr/>
              </a:pPr>
              <a:t>2024-02-03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D8D7A7C4-C82A-4D21-9AB0-F0C5A1D3EF09}" type="datetime1">
              <a:rPr lang="ko-KR" altLang="en-US"/>
              <a:pPr lvl="0">
                <a:defRPr/>
              </a:pPr>
              <a:t>2024-02-03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285684" y="5887846"/>
            <a:ext cx="13834534" cy="1819802"/>
          </a:xfrm>
        </p:spPr>
        <p:txBody>
          <a:bodyPr anchor="t"/>
          <a:lstStyle>
            <a:lvl1pPr>
              <a:defRPr sz="4000" b="1" cap="all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285684" y="3883518"/>
            <a:ext cx="13834532" cy="200432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D8D7A7C4-C82A-4D21-9AB0-F0C5A1D3EF09}" type="datetime1">
              <a:rPr lang="ko-KR" altLang="en-US"/>
              <a:pPr lvl="0">
                <a:defRPr/>
              </a:pPr>
              <a:t>2024-02-03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내용 2개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13794" y="2137950"/>
            <a:ext cx="7188531" cy="6046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273593" y="2137950"/>
            <a:ext cx="7188531" cy="6046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D8D7A7C4-C82A-4D21-9AB0-F0C5A1D3EF09}" type="datetime1">
              <a:rPr lang="ko-KR" altLang="en-US"/>
              <a:pPr lvl="0">
                <a:defRPr/>
              </a:pPr>
              <a:t>2024-02-03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D8D7A7C4-C82A-4D21-9AB0-F0C5A1D3EF09}" type="datetime1">
              <a:rPr lang="ko-KR" altLang="en-US"/>
              <a:pPr lvl="0">
                <a:defRPr/>
              </a:pPr>
              <a:t>2024-02-03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표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"/>
          </p:nvPr>
        </p:nvSpPr>
        <p:spPr>
          <a:xfrm>
            <a:off x="811709" y="2195217"/>
            <a:ext cx="14648330" cy="6045901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>
              <a:defRPr/>
            </a:pPr>
            <a:r>
              <a:rPr lang="ko-KR" altLang="en-US"/>
              <a:t>표를 추가하려면 아이콘을 클릭하십시오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D8D7A7C4-C82A-4D21-9AB0-F0C5A1D3EF09}" type="datetime1">
              <a:rPr lang="ko-KR" altLang="en-US"/>
              <a:pPr lvl="0">
                <a:defRPr/>
              </a:pPr>
              <a:t>2024-02-03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내용 4개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8" y="1600199"/>
            <a:ext cx="5384798" cy="21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8" y="1600199"/>
            <a:ext cx="5384798" cy="21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half" idx="3"/>
          </p:nvPr>
        </p:nvSpPr>
        <p:spPr>
          <a:xfrm>
            <a:off x="608036" y="3984219"/>
            <a:ext cx="5384798" cy="21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half" idx="4"/>
          </p:nvPr>
        </p:nvSpPr>
        <p:spPr>
          <a:xfrm>
            <a:off x="6196036" y="3984219"/>
            <a:ext cx="5384798" cy="21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10" name="날짜 개체 틀 3"/>
          <p:cNvSpPr>
            <a:spLocks noGrp="1"/>
          </p:cNvSpPr>
          <p:nvPr>
            <p:ph type="dt" sz="half" idx="10"/>
          </p:nvPr>
        </p:nvSpPr>
        <p:spPr>
          <a:xfrm>
            <a:off x="603865" y="6251481"/>
            <a:ext cx="2847798" cy="472954"/>
          </a:xfrm>
          <a:noFill/>
          <a:ln w="9525" cap="flat" cmpd="sng" algn="ctr">
            <a:noFill/>
            <a:prstDash val="solid"/>
            <a:round/>
            <a:headEnd w="med" len="med"/>
            <a:tailEnd w="med" len="med"/>
          </a:ln>
        </p:spPr>
        <p:txBody>
          <a:bodyPr vert="horz" wrap="square" lIns="91440" tIns="45720" rIns="91440" bIns="45720" anchor="t">
            <a:noAutofit/>
          </a:bodyPr>
          <a:lstStyle>
            <a:lvl1pPr marL="0" lvl="0" indent="0" algn="l" defTabSz="64375292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400" b="0" i="0" baseline="0" mc:Ignorable="hp" hp:hslEmbossed="0">
                <a:solidFill>
                  <a:srgbClr val="000000">
                    <a:alpha val="100000"/>
                  </a:srgbClr>
                </a:solidFill>
                <a:latin typeface="굴림"/>
                <a:ea typeface="굴림"/>
              </a:defRPr>
            </a:lvl1pPr>
          </a:lstStyle>
          <a:p>
            <a:pPr marL="0" lvl="0" indent="0" algn="l" defTabSz="64375292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fld id="{D8D7A7C4-C82A-4D21-9AB0-F0C5A1D3EF09}" type="datetime1">
              <a:rPr xmlns:mc="http://schemas.openxmlformats.org/markup-compatibility/2006" xmlns:hp="http://schemas.haansoft.com/office/presentation/8.0" kumimoji="1" lang="ko-KR" altLang="en-US" sz="1400" b="0" i="0" baseline="0" mc:Ignorable="hp" hp:hslEmbossed="0">
                <a:solidFill>
                  <a:srgbClr val="000000">
                    <a:alpha val="100000"/>
                  </a:srgbClr>
                </a:solidFill>
                <a:latin typeface="굴림"/>
                <a:ea typeface="굴림"/>
                <a:cs typeface="+mn-cs"/>
              </a:rPr>
              <a:pPr marL="0" lvl="0" indent="0" algn="l" defTabSz="64375292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t>2024-02-03</a:t>
            </a:fld>
            <a:endParaRPr xmlns:mc="http://schemas.openxmlformats.org/markup-compatibility/2006" xmlns:hp="http://schemas.haansoft.com/office/presentation/8.0" kumimoji="1" lang="ko-KR" altLang="en-US" sz="1400" b="0" i="0" baseline="0" mc:Ignorable="hp" hp:hslEmbossed="0">
              <a:solidFill>
                <a:srgbClr val="000000">
                  <a:alpha val="100000"/>
                </a:srgbClr>
              </a:solidFill>
              <a:latin typeface="굴림"/>
              <a:ea typeface="굴림"/>
              <a:cs typeface="+mn-cs"/>
            </a:endParaRPr>
          </a:p>
        </p:txBody>
      </p:sp>
      <p:sp>
        <p:nvSpPr>
          <p:cNvPr id="11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3575" y="6251481"/>
            <a:ext cx="3858514" cy="472954"/>
          </a:xfrm>
          <a:noFill/>
          <a:ln w="9525" cap="flat" cmpd="sng" algn="ctr">
            <a:noFill/>
            <a:prstDash val="solid"/>
            <a:round/>
            <a:headEnd w="med" len="med"/>
            <a:tailEnd w="med" len="med"/>
          </a:ln>
        </p:spPr>
        <p:txBody>
          <a:bodyPr vert="horz" wrap="square" lIns="91440" tIns="45720" rIns="91440" bIns="45720" anchor="t">
            <a:noAutofit/>
          </a:bodyPr>
          <a:lstStyle>
            <a:lvl1pPr marL="0" lvl="0" indent="0" algn="ctr" defTabSz="64375292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400" b="0" i="0" baseline="0" mc:Ignorable="hp" hp:hslEmbossed="0">
                <a:solidFill>
                  <a:srgbClr val="000000">
                    <a:alpha val="100000"/>
                  </a:srgbClr>
                </a:solidFill>
                <a:latin typeface="굴림"/>
                <a:ea typeface="굴림"/>
              </a:defRPr>
            </a:lvl1pPr>
          </a:lstStyle>
          <a:p>
            <a:pPr marL="0" lvl="0" indent="0" algn="ctr" defTabSz="64375292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1400" b="0" i="0" baseline="0" mc:Ignorable="hp" hp:hslEmbossed="0">
                <a:solidFill>
                  <a:srgbClr val="000000">
                    <a:alpha val="100000"/>
                  </a:srgbClr>
                </a:solidFill>
                <a:latin typeface="굴림"/>
                <a:ea typeface="굴림"/>
                <a:cs typeface="+mn-cs"/>
              </a:rPr>
              <a:t/>
            </a:r>
            <a:endParaRPr xmlns:mc="http://schemas.openxmlformats.org/markup-compatibility/2006" xmlns:hp="http://schemas.haansoft.com/office/presentation/8.0" kumimoji="1" lang="ko-KR" altLang="en-US" sz="1400" b="0" i="0" baseline="0" mc:Ignorable="hp" hp:hslEmbossed="0">
              <a:solidFill>
                <a:srgbClr val="000000">
                  <a:alpha val="100000"/>
                </a:srgbClr>
              </a:solidFill>
              <a:latin typeface="굴림"/>
              <a:ea typeface="굴림"/>
              <a:cs typeface="+mn-cs"/>
            </a:endParaRPr>
          </a:p>
        </p:txBody>
      </p:sp>
      <p:sp>
        <p:nvSpPr>
          <p:cNvPr id="12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4002" y="6251481"/>
            <a:ext cx="2847798" cy="472954"/>
          </a:xfrm>
          <a:noFill/>
          <a:ln w="9525" cap="flat" cmpd="sng" algn="ctr">
            <a:noFill/>
            <a:prstDash val="solid"/>
            <a:round/>
            <a:headEnd w="med" len="med"/>
            <a:tailEnd w="med" len="med"/>
          </a:ln>
        </p:spPr>
        <p:txBody>
          <a:bodyPr vert="horz" wrap="square" lIns="91440" tIns="45720" rIns="91440" bIns="45720" anchor="t">
            <a:noAutofit/>
          </a:bodyPr>
          <a:lstStyle>
            <a:lvl1pPr marL="0" lvl="0" indent="0" algn="r" defTabSz="64375292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400" b="0" i="0" baseline="0" mc:Ignorable="hp" hp:hslEmbossed="0">
                <a:solidFill>
                  <a:srgbClr val="000000">
                    <a:alpha val="100000"/>
                  </a:srgbClr>
                </a:solidFill>
                <a:latin typeface="굴림"/>
                <a:ea typeface="굴림"/>
              </a:defRPr>
            </a:lvl1pPr>
          </a:lstStyle>
          <a:p>
            <a:pPr marL="0" lvl="0" indent="0" algn="r" defTabSz="64375292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fld id="{EABA61ED-2B60-4227-952F-FE95C1FDE2C3}" type="slidenum">
              <a:rPr xmlns:mc="http://schemas.openxmlformats.org/markup-compatibility/2006" xmlns:hp="http://schemas.haansoft.com/office/presentation/8.0" kumimoji="1" lang="ko-KR" altLang="en-US" sz="1400" b="0" i="0" baseline="0" mc:Ignorable="hp" hp:hslEmbossed="0">
                <a:solidFill>
                  <a:srgbClr val="000000">
                    <a:alpha val="100000"/>
                  </a:srgbClr>
                </a:solidFill>
                <a:latin typeface="굴림"/>
                <a:ea typeface="굴림"/>
                <a:cs typeface="+mn-cs"/>
              </a:rPr>
              <a:pPr marL="0" lvl="0" indent="0" algn="r" defTabSz="64375292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t>‹#›</a:t>
            </a:fld>
            <a:endParaRPr xmlns:mc="http://schemas.openxmlformats.org/markup-compatibility/2006" xmlns:hp="http://schemas.haansoft.com/office/presentation/8.0" kumimoji="1" lang="ko-KR" altLang="en-US" sz="1400" b="0" i="0" mc:Ignorable="hp" hp:hslEmbossed="0">
              <a:solidFill>
                <a:srgbClr val="000000">
                  <a:alpha val="100000"/>
                </a:srgbClr>
              </a:solidFill>
              <a:latin typeface="굴림"/>
              <a:ea typeface="굴림"/>
              <a:cs typeface="+mn-cs"/>
            </a:endParaRPr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3190194" y="6413850"/>
            <a:ext cx="9765553" cy="757191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3190194" y="818699"/>
            <a:ext cx="9765553" cy="5497585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ko-KR" altLang="en-US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190194" y="7171041"/>
            <a:ext cx="9765553" cy="1075337"/>
          </a:xfrm>
        </p:spPr>
        <p:txBody>
          <a:bodyPr/>
          <a:lstStyle>
            <a:lvl1pPr>
              <a:defRPr sz="1411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10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D8D7A7C4-C82A-4D21-9AB0-F0C5A1D3EF09}" type="datetime1">
              <a:rPr lang="ko-KR" altLang="en-US"/>
              <a:pPr lvl="0">
                <a:defRPr/>
              </a:pPr>
              <a:t>2024-02-03</a:t>
            </a:fld>
            <a:endParaRPr lang="ko-KR" altLang="en-US"/>
          </a:p>
        </p:txBody>
      </p:sp>
      <p:sp>
        <p:nvSpPr>
          <p:cNvPr id="11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2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3865" y="269290"/>
            <a:ext cx="10977934" cy="114517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w="med" len="med"/>
            <a:tailEnd w="med" len="med"/>
          </a:ln>
        </p:spPr>
        <p:txBody>
          <a:bodyPr vert="horz" wrap="square" lIns="91440" tIns="45720" rIns="91440" bIns="45720" anchor="ctr">
            <a:noAutofit/>
          </a:bodyPr>
          <a:lstStyle/>
          <a:p>
            <a:pPr marL="0" lvl="0" indent="0" algn="ctr" defTabSz="1028836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4400" b="0" i="0" baseline="0" mc:Ignorable="hp" hp:hslEmbossed="0">
                <a:solidFill>
                  <a:schemeClr val="tx2"/>
                </a:solidFill>
                <a:latin typeface="Arial"/>
                <a:sym typeface="Arial"/>
              </a:rPr>
              <a:t>마스터 제목 스타일 편집</a:t>
            </a:r>
            <a:endParaRPr xmlns:mc="http://schemas.openxmlformats.org/markup-compatibility/2006" xmlns:hp="http://schemas.haansoft.com/office/presentation/8.0" kumimoji="0" lang="ko-KR" altLang="en-US" sz="4400" b="0" i="0" baseline="0" mc:Ignorable="hp" hp:hslEmbossed="0">
              <a:solidFill>
                <a:schemeClr val="tx2"/>
              </a:solidFill>
              <a:latin typeface="Arial"/>
              <a:sym typeface="Arial"/>
            </a:endParaRP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195588" y="3984622"/>
            <a:ext cx="5384050" cy="219690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w="med" len="med"/>
            <a:tailEnd w="med" len="med"/>
          </a:ln>
        </p:spPr>
        <p:txBody>
          <a:bodyPr vert="horz" wrap="square" lIns="91440" tIns="45720" rIns="91440" bIns="45720" anchor="t">
            <a:noAutofit/>
          </a:bodyPr>
          <a:lstStyle/>
          <a:p>
            <a:pPr marL="341357" lvl="0" indent="-341357" algn="l" defTabSz="1028836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3200" b="0" i="0" baseline="0" mc:Ignorable="hp" hp:hslEmbossed="0">
                <a:solidFill>
                  <a:schemeClr val="tx1"/>
                </a:solidFill>
                <a:latin typeface="Arial"/>
                <a:sym typeface="Arial"/>
              </a:rPr>
              <a:t>마스터 텍스트 스타일을 편집합니다</a:t>
            </a:r>
            <a:endParaRPr xmlns:mc="http://schemas.openxmlformats.org/markup-compatibility/2006" xmlns:hp="http://schemas.haansoft.com/office/presentation/8.0" kumimoji="0" lang="ko-KR" altLang="en-US" sz="3200" b="0" i="0" baseline="0" mc:Ignorable="hp" hp:hslEmbossed="0">
              <a:solidFill>
                <a:schemeClr val="tx1"/>
              </a:solidFill>
              <a:latin typeface="Arial"/>
              <a:sym typeface="Arial"/>
            </a:endParaRPr>
          </a:p>
          <a:p>
            <a:pPr marL="341357" lvl="0" indent="-341357" algn="l" defTabSz="1028836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3200" b="0" i="0" baseline="0" mc:Ignorable="hp" hp:hslEmbossed="0">
                <a:solidFill>
                  <a:schemeClr val="tx1"/>
                </a:solidFill>
                <a:latin typeface="Arial"/>
                <a:sym typeface="Arial"/>
              </a:rPr>
              <a:t>둘째 수준</a:t>
            </a:r>
            <a:endParaRPr xmlns:mc="http://schemas.openxmlformats.org/markup-compatibility/2006" xmlns:hp="http://schemas.haansoft.com/office/presentation/8.0" kumimoji="0" lang="ko-KR" altLang="en-US" sz="3200" b="0" i="0" baseline="0" mc:Ignorable="hp" hp:hslEmbossed="0">
              <a:solidFill>
                <a:schemeClr val="tx1"/>
              </a:solidFill>
              <a:latin typeface="Arial"/>
              <a:sym typeface="Arial"/>
            </a:endParaRPr>
          </a:p>
          <a:p>
            <a:pPr marL="341357" lvl="0" indent="-341357" algn="l" defTabSz="1028836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3200" b="0" i="0" baseline="0" mc:Ignorable="hp" hp:hslEmbossed="0">
                <a:solidFill>
                  <a:schemeClr val="tx1"/>
                </a:solidFill>
                <a:latin typeface="Arial"/>
                <a:sym typeface="Arial"/>
              </a:rPr>
              <a:t>셋째 수준</a:t>
            </a:r>
            <a:endParaRPr xmlns:mc="http://schemas.openxmlformats.org/markup-compatibility/2006" xmlns:hp="http://schemas.haansoft.com/office/presentation/8.0" kumimoji="0" lang="ko-KR" altLang="en-US" sz="3200" b="0" i="0" baseline="0" mc:Ignorable="hp" hp:hslEmbossed="0">
              <a:solidFill>
                <a:schemeClr val="tx1"/>
              </a:solidFill>
              <a:latin typeface="Arial"/>
              <a:sym typeface="Arial"/>
            </a:endParaRPr>
          </a:p>
          <a:p>
            <a:pPr marL="341357" lvl="0" indent="-341357" algn="l" defTabSz="1028836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3200" b="0" i="0" baseline="0" mc:Ignorable="hp" hp:hslEmbossed="0">
                <a:solidFill>
                  <a:schemeClr val="tx1"/>
                </a:solidFill>
                <a:latin typeface="Arial"/>
                <a:sym typeface="Arial"/>
              </a:rPr>
              <a:t>넷째 수준</a:t>
            </a:r>
            <a:endParaRPr xmlns:mc="http://schemas.openxmlformats.org/markup-compatibility/2006" xmlns:hp="http://schemas.haansoft.com/office/presentation/8.0" kumimoji="0" lang="ko-KR" altLang="en-US" sz="3200" b="0" i="0" baseline="0" mc:Ignorable="hp" hp:hslEmbossed="0">
              <a:solidFill>
                <a:schemeClr val="tx1"/>
              </a:solidFill>
              <a:latin typeface="Arial"/>
              <a:sym typeface="Arial"/>
            </a:endParaRPr>
          </a:p>
          <a:p>
            <a:pPr marL="341357" lvl="0" indent="-341357" algn="l" defTabSz="1028836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3200" b="0" i="0" baseline="0" mc:Ignorable="hp" hp:hslEmbossed="0">
                <a:solidFill>
                  <a:schemeClr val="tx1"/>
                </a:solidFill>
                <a:latin typeface="Arial"/>
                <a:sym typeface="Arial"/>
              </a:rPr>
              <a:t>다섯째 수준</a:t>
            </a:r>
            <a:endParaRPr xmlns:mc="http://schemas.openxmlformats.org/markup-compatibility/2006" xmlns:hp="http://schemas.haansoft.com/office/presentation/8.0" kumimoji="0" lang="ko-KR" altLang="en-US" sz="3200" b="0" i="0" baseline="0" mc:Ignorable="hp" hp:hslEmbossed="0">
              <a:solidFill>
                <a:schemeClr val="tx1"/>
              </a:solidFill>
              <a:latin typeface="Arial"/>
              <a:sym typeface="Arial"/>
            </a:endParaRP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3865" y="6251481"/>
            <a:ext cx="2847798" cy="47295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w="med" len="med"/>
            <a:tailEnd w="med" len="med"/>
          </a:ln>
        </p:spPr>
        <p:txBody>
          <a:bodyPr vert="horz" wrap="square" lIns="91440" tIns="45720" rIns="91440" bIns="45720" anchor="t">
            <a:noAutofit/>
          </a:bodyPr>
          <a:lstStyle>
            <a:lvl1pPr marL="0" lvl="0" indent="0" algn="l" defTabSz="64375292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400" b="0" i="0" baseline="0" mc:Ignorable="hp" hp:hslEmbossed="0">
                <a:solidFill>
                  <a:srgbClr val="000000">
                    <a:alpha val="100000"/>
                  </a:srgbClr>
                </a:solidFill>
                <a:latin typeface="굴림"/>
                <a:ea typeface="굴림"/>
              </a:defRPr>
            </a:lvl1pPr>
          </a:lstStyle>
          <a:p>
            <a:pPr marL="0" lvl="0" indent="0" algn="l" defTabSz="64375292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fld id="{D422D86A-5F52-4165-8473-F1B836277586}" type="datetime1">
              <a:rPr xmlns:mc="http://schemas.openxmlformats.org/markup-compatibility/2006" xmlns:hp="http://schemas.haansoft.com/office/presentation/8.0" kumimoji="1" lang="ko-KR" altLang="en-US" sz="1400" b="0" i="0" baseline="0" mc:Ignorable="hp" hp:hslEmbossed="0">
                <a:solidFill>
                  <a:srgbClr val="000000">
                    <a:alpha val="100000"/>
                  </a:srgbClr>
                </a:solidFill>
                <a:latin typeface="굴림"/>
                <a:ea typeface="굴림"/>
                <a:cs typeface="+mn-cs"/>
              </a:rPr>
              <a:pPr marL="0" lvl="0" indent="0" algn="l" defTabSz="64375292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t>2024-02-03</a:t>
            </a:fld>
            <a:endParaRPr xmlns:mc="http://schemas.openxmlformats.org/markup-compatibility/2006" xmlns:hp="http://schemas.haansoft.com/office/presentation/8.0" kumimoji="1" lang="ko-KR" altLang="en-US" sz="1400" b="0" i="0" baseline="0" mc:Ignorable="hp" hp:hslEmbossed="0">
              <a:solidFill>
                <a:srgbClr val="000000">
                  <a:alpha val="100000"/>
                </a:srgbClr>
              </a:solidFill>
              <a:latin typeface="굴림"/>
              <a:ea typeface="굴림"/>
              <a:cs typeface="+mn-cs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3575" y="6251481"/>
            <a:ext cx="3858514" cy="47295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w="med" len="med"/>
            <a:tailEnd w="med" len="med"/>
          </a:ln>
        </p:spPr>
        <p:txBody>
          <a:bodyPr vert="horz" wrap="square" lIns="91440" tIns="45720" rIns="91440" bIns="45720" anchor="t">
            <a:noAutofit/>
          </a:bodyPr>
          <a:lstStyle>
            <a:lvl1pPr marL="0" lvl="0" indent="0" algn="ctr" defTabSz="64375292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400" b="0" i="0" baseline="0" mc:Ignorable="hp" hp:hslEmbossed="0">
                <a:solidFill>
                  <a:srgbClr val="000000">
                    <a:alpha val="100000"/>
                  </a:srgbClr>
                </a:solidFill>
                <a:latin typeface="굴림"/>
                <a:ea typeface="굴림"/>
              </a:defRPr>
            </a:lvl1pPr>
          </a:lstStyle>
          <a:p>
            <a:pPr marL="0" lvl="0" indent="0" algn="ctr" defTabSz="64375292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1400" b="0" i="0" baseline="0" mc:Ignorable="hp" hp:hslEmbossed="0">
                <a:solidFill>
                  <a:srgbClr val="000000">
                    <a:alpha val="100000"/>
                  </a:srgbClr>
                </a:solidFill>
                <a:latin typeface="굴림"/>
                <a:ea typeface="굴림"/>
                <a:cs typeface="+mn-cs"/>
              </a:rPr>
              <a:t/>
            </a:r>
            <a:endParaRPr xmlns:mc="http://schemas.openxmlformats.org/markup-compatibility/2006" xmlns:hp="http://schemas.haansoft.com/office/presentation/8.0" kumimoji="1" lang="ko-KR" altLang="en-US" sz="1400" b="0" i="0" baseline="0" mc:Ignorable="hp" hp:hslEmbossed="0">
              <a:solidFill>
                <a:srgbClr val="000000">
                  <a:alpha val="100000"/>
                </a:srgbClr>
              </a:solidFill>
              <a:latin typeface="굴림"/>
              <a:ea typeface="굴림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4002" y="6251481"/>
            <a:ext cx="2847798" cy="47295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w="med" len="med"/>
            <a:tailEnd w="med" len="med"/>
          </a:ln>
        </p:spPr>
        <p:txBody>
          <a:bodyPr vert="horz" wrap="square" lIns="91440" tIns="45720" rIns="91440" bIns="45720" anchor="t">
            <a:noAutofit/>
          </a:bodyPr>
          <a:lstStyle>
            <a:lvl1pPr marL="0" lvl="0" indent="0" algn="r" defTabSz="64375292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400" b="0" i="0" baseline="0" mc:Ignorable="hp" hp:hslEmbossed="0">
                <a:solidFill>
                  <a:srgbClr val="000000">
                    <a:alpha val="100000"/>
                  </a:srgbClr>
                </a:solidFill>
                <a:latin typeface="굴림"/>
                <a:ea typeface="굴림"/>
              </a:defRPr>
            </a:lvl1pPr>
          </a:lstStyle>
          <a:p>
            <a:pPr marL="0" lvl="0" indent="0" algn="r" defTabSz="64375292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fld id="{E7E46873-74E0-4E20-9E22-92F7E4FE1937}" type="slidenum">
              <a:rPr xmlns:mc="http://schemas.openxmlformats.org/markup-compatibility/2006" xmlns:hp="http://schemas.haansoft.com/office/presentation/8.0" kumimoji="1" lang="ko-KR" altLang="en-US" sz="1400" b="0" i="0" baseline="0" mc:Ignorable="hp" hp:hslEmbossed="0">
                <a:solidFill>
                  <a:srgbClr val="000000">
                    <a:alpha val="100000"/>
                  </a:srgbClr>
                </a:solidFill>
                <a:latin typeface="굴림"/>
                <a:ea typeface="굴림"/>
                <a:cs typeface="+mn-cs"/>
              </a:rPr>
              <a:pPr marL="0" lvl="0" indent="0" algn="r" defTabSz="64375292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t>‹#›</a:t>
            </a:fld>
            <a:endParaRPr xmlns:mc="http://schemas.openxmlformats.org/markup-compatibility/2006" xmlns:hp="http://schemas.haansoft.com/office/presentation/8.0" kumimoji="1" lang="ko-KR" altLang="en-US" sz="1400" b="0" i="0" mc:Ignorable="hp" hp:hslEmbossed="0">
              <a:solidFill>
                <a:srgbClr val="000000">
                  <a:alpha val="100000"/>
                </a:srgbClr>
              </a:solidFill>
              <a:latin typeface="굴림"/>
              <a:ea typeface="굴림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</p:sldLayoutIdLst>
  <p:transition xmlns:mc="http://schemas.openxmlformats.org/markup-compatibility/2006" xmlns:hp="http://schemas.haansoft.com/office/presentation/8.0" mc:Ignorable="hp" hp:hslDur="50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8.xml"  /><Relationship Id="rId2" Type="http://schemas.openxmlformats.org/officeDocument/2006/relationships/image" Target="../media/image1.jpe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8.xml"  /><Relationship Id="rId2" Type="http://schemas.openxmlformats.org/officeDocument/2006/relationships/image" Target="../media/image2.jpe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8.xml"  /><Relationship Id="rId2" Type="http://schemas.openxmlformats.org/officeDocument/2006/relationships/image" Target="../media/image3.jpe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8.xml"  /><Relationship Id="rId2" Type="http://schemas.openxmlformats.org/officeDocument/2006/relationships/image" Target="../media/image4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"/>
          <p:cNvPicPr>
            <a:picLocks noChangeAspect="1"/>
          </p:cNvPicPr>
          <p:nvPr/>
        </p:nvPicPr>
        <p:blipFill rotWithShape="1">
          <a:blip r:embed="rId2">
            <a:lum/>
          </a:blip>
          <a:stretch>
            <a:fillRect/>
          </a:stretch>
        </p:blipFill>
        <p:spPr>
          <a:xfrm>
            <a:off x="10580" y="2782"/>
            <a:ext cx="12170839" cy="685243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w="med" len="med"/>
            <a:tailEnd w="med" len="med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"/>
          <p:cNvPicPr>
            <a:picLocks noChangeAspect="1"/>
          </p:cNvPicPr>
          <p:nvPr/>
        </p:nvPicPr>
        <p:blipFill rotWithShape="1">
          <a:blip r:embed="rId2">
            <a:lum/>
          </a:blip>
          <a:stretch>
            <a:fillRect/>
          </a:stretch>
        </p:blipFill>
        <p:spPr>
          <a:xfrm>
            <a:off x="10580" y="2782"/>
            <a:ext cx="12170839" cy="685243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w="med" len="med"/>
            <a:tailEnd w="med" len="med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"/>
          <p:cNvPicPr>
            <a:picLocks noChangeAspect="1"/>
          </p:cNvPicPr>
          <p:nvPr/>
        </p:nvPicPr>
        <p:blipFill rotWithShape="1">
          <a:blip r:embed="rId2">
            <a:lum/>
          </a:blip>
          <a:stretch>
            <a:fillRect/>
          </a:stretch>
        </p:blipFill>
        <p:spPr>
          <a:xfrm>
            <a:off x="10580" y="2782"/>
            <a:ext cx="12170839" cy="685243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w="med" len="med"/>
            <a:tailEnd w="med" len="med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"/>
          <p:cNvPicPr>
            <a:picLocks noChangeAspect="1"/>
          </p:cNvPicPr>
          <p:nvPr/>
        </p:nvPicPr>
        <p:blipFill rotWithShape="1">
          <a:blip r:embed="rId2">
            <a:lum/>
          </a:blip>
          <a:stretch>
            <a:fillRect/>
          </a:stretch>
        </p:blipFill>
        <p:spPr>
          <a:xfrm>
            <a:off x="10580" y="2782"/>
            <a:ext cx="12170839" cy="685243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w="med" len="med"/>
            <a:tailEnd w="med" len="med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">
  <a:themeElements>
    <a:clrScheme name="PowerPoint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e9ae2b"/>
      </a:accent3>
      <a:accent4>
        <a:srgbClr val="699b37"/>
      </a:accent4>
      <a:accent5>
        <a:srgbClr val="358791"/>
      </a:accent5>
      <a:accent6>
        <a:srgbClr val="ca56a7"/>
      </a:accent6>
      <a:hlink>
        <a:srgbClr val="009999"/>
      </a:hlink>
      <a:folHlink>
        <a:srgbClr val="99cc00"/>
      </a:folHlink>
    </a:clrScheme>
    <a:fontScheme name="">
      <a:majorFont>
        <a:latin typeface="HNC_GO_B_HINT_GS"/>
        <a:ea typeface=""/>
        <a:cs typeface="HNC_GO_B_HINT_GS"/>
      </a:majorFont>
      <a:minorFont>
        <a:latin typeface="HNC_GO_B_HINT_GS"/>
        <a:ea typeface=""/>
        <a:cs typeface="HNC_GO_B_HINT_GS"/>
      </a:minorFont>
    </a:fontScheme>
    <a:fmtScheme name="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45398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Times New Roman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Times New Roman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0</ep:Words>
  <ep:PresentationFormat>와이드스크린(16:9)</ep:PresentationFormat>
  <ep:Paragraphs>0</ep:Paragraphs>
  <ep:Slides>4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ep:HeadingPairs>
  <ep:TitlesOfParts>
    <vt:vector size="5" baseType="lpstr">
      <vt:lpstr/>
      <vt:lpstr>슬라이드 1</vt:lpstr>
      <vt:lpstr>슬라이드 2</vt:lpstr>
      <vt:lpstr>슬라이드 3</vt:lpstr>
      <vt:lpstr>슬라이드 4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2014-07-22T01:22:16.484</dcterms:created>
  <dc:creator>All user</dc:creator>
  <cp:lastModifiedBy>pc</cp:lastModifiedBy>
  <dcterms:modified xsi:type="dcterms:W3CDTF">2024-02-03T10:44:10.685</dcterms:modified>
  <cp:revision>2</cp:revision>
  <dc:title>슬라이드 1</dc:title>
  <cp:version>1000.0100.01</cp:version>
</cp:coreProperties>
</file>