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82" r:id="rId2"/>
    <p:sldId id="278" r:id="rId3"/>
    <p:sldId id="279" r:id="rId4"/>
    <p:sldId id="280" r:id="rId5"/>
    <p:sldId id="281" r:id="rId6"/>
    <p:sldId id="283" r:id="rId7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28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63"/>
    <p:restoredTop sz="96391"/>
  </p:normalViewPr>
  <p:slideViewPr>
    <p:cSldViewPr snapToObjects="1">
      <p:cViewPr varScale="1">
        <p:scale>
          <a:sx n="110" d="100"/>
          <a:sy n="110" d="100"/>
        </p:scale>
        <p:origin x="2082" y="108"/>
      </p:cViewPr>
      <p:guideLst>
        <p:guide orient="horz" pos="2158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42C664-A85C-4443-A2C0-CAEF97D10CDB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A2831AD-27F6-4532-94D6-0FDCF62481A4}">
      <dgm:prSet phldrT="[텍스트]" custT="1"/>
      <dgm:spPr/>
      <dgm:t>
        <a:bodyPr/>
        <a:lstStyle/>
        <a:p>
          <a:pPr latinLnBrk="1"/>
          <a:r>
            <a: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필수훈련</a:t>
          </a:r>
        </a:p>
      </dgm:t>
    </dgm:pt>
    <dgm:pt modelId="{C59517A0-77EB-41BA-8EB9-77119451A2E8}" type="par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BF6D928F-933C-404D-BCD3-FD82A0A50E47}" type="sib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3E438090-E591-40D9-AFA7-4ED13ED89B1A}">
      <dgm:prSet phldrT="[텍스트]" custT="1"/>
      <dgm:spPr/>
      <dgm:t>
        <a:bodyPr/>
        <a:lstStyle/>
        <a:p>
          <a:pPr latinLnBrk="1"/>
          <a:r>
            <a: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인준심사</a:t>
          </a:r>
        </a:p>
      </dgm:t>
    </dgm:pt>
    <dgm:pt modelId="{72D28F2E-A38D-4DC8-A401-F16445107FF6}" type="par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DA7E726D-A7A1-45A1-9781-AD03228C273A}" type="sib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210B0B04-3FBF-4DBA-B429-571442B89E80}">
      <dgm:prSet phldrT="[텍스트]" custT="1"/>
      <dgm:spPr/>
      <dgm:t>
        <a:bodyPr/>
        <a:lstStyle/>
        <a:p>
          <a:pPr latinLnBrk="1"/>
          <a:r>
            <a: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인준확인서</a:t>
          </a:r>
        </a:p>
      </dgm:t>
    </dgm:pt>
    <dgm:pt modelId="{0F645838-32F3-46A8-A735-8DB0E66F8765}" type="par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3CB81685-B707-41E8-B099-7BF868131151}" type="sib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E4E79EBE-5D1F-4927-8E30-E47760D74491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파  송</a:t>
          </a:r>
        </a:p>
      </dgm:t>
    </dgm:pt>
    <dgm:pt modelId="{C6494F1E-B58F-4002-A415-2AE121F35191}" type="par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3311EEFF-0716-41C6-AF5C-E4906E986655}" type="sib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0ABCD120-70E6-4BC5-A1E2-83D2C8D2073E}" type="pres">
      <dgm:prSet presAssocID="{3E42C664-A85C-4443-A2C0-CAEF97D10CDB}" presName="Name0" presStyleCnt="0">
        <dgm:presLayoutVars>
          <dgm:dir/>
          <dgm:resizeHandles val="exact"/>
        </dgm:presLayoutVars>
      </dgm:prSet>
      <dgm:spPr/>
    </dgm:pt>
    <dgm:pt modelId="{F8D15014-4C62-48FB-81DC-B9B59EC7BDFA}" type="pres">
      <dgm:prSet presAssocID="{8A2831AD-27F6-4532-94D6-0FDCF62481A4}" presName="node" presStyleLbl="node1" presStyleIdx="0" presStyleCnt="4" custLinFactNeighborY="-1603">
        <dgm:presLayoutVars>
          <dgm:bulletEnabled val="1"/>
        </dgm:presLayoutVars>
      </dgm:prSet>
      <dgm:spPr/>
    </dgm:pt>
    <dgm:pt modelId="{81C9980E-5FA4-4500-A7A2-FC66405C98E8}" type="pres">
      <dgm:prSet presAssocID="{BF6D928F-933C-404D-BCD3-FD82A0A50E47}" presName="sibTrans" presStyleLbl="sibTrans2D1" presStyleIdx="0" presStyleCnt="3"/>
      <dgm:spPr/>
    </dgm:pt>
    <dgm:pt modelId="{A59886F8-D497-434D-86E6-42295B307D1E}" type="pres">
      <dgm:prSet presAssocID="{BF6D928F-933C-404D-BCD3-FD82A0A50E47}" presName="connectorText" presStyleLbl="sibTrans2D1" presStyleIdx="0" presStyleCnt="3"/>
      <dgm:spPr/>
    </dgm:pt>
    <dgm:pt modelId="{E7A87C7B-7C6C-4AC7-9E3C-A06358F3A61C}" type="pres">
      <dgm:prSet presAssocID="{3E438090-E591-40D9-AFA7-4ED13ED89B1A}" presName="node" presStyleLbl="node1" presStyleIdx="1" presStyleCnt="4">
        <dgm:presLayoutVars>
          <dgm:bulletEnabled val="1"/>
        </dgm:presLayoutVars>
      </dgm:prSet>
      <dgm:spPr/>
    </dgm:pt>
    <dgm:pt modelId="{AF14A964-BB59-4E65-B804-D6DE2AE7B43E}" type="pres">
      <dgm:prSet presAssocID="{DA7E726D-A7A1-45A1-9781-AD03228C273A}" presName="sibTrans" presStyleLbl="sibTrans2D1" presStyleIdx="1" presStyleCnt="3"/>
      <dgm:spPr/>
    </dgm:pt>
    <dgm:pt modelId="{7D3E09EA-4784-403B-8D81-7453830F790C}" type="pres">
      <dgm:prSet presAssocID="{DA7E726D-A7A1-45A1-9781-AD03228C273A}" presName="connectorText" presStyleLbl="sibTrans2D1" presStyleIdx="1" presStyleCnt="3"/>
      <dgm:spPr/>
    </dgm:pt>
    <dgm:pt modelId="{8249269D-207D-49E3-8A62-545663547C7F}" type="pres">
      <dgm:prSet presAssocID="{210B0B04-3FBF-4DBA-B429-571442B89E80}" presName="node" presStyleLbl="node1" presStyleIdx="2" presStyleCnt="4">
        <dgm:presLayoutVars>
          <dgm:bulletEnabled val="1"/>
        </dgm:presLayoutVars>
      </dgm:prSet>
      <dgm:spPr/>
    </dgm:pt>
    <dgm:pt modelId="{B747096A-79E9-4BFE-8BA6-88ECF92EE707}" type="pres">
      <dgm:prSet presAssocID="{3CB81685-B707-41E8-B099-7BF868131151}" presName="sibTrans" presStyleLbl="sibTrans2D1" presStyleIdx="2" presStyleCnt="3"/>
      <dgm:spPr/>
    </dgm:pt>
    <dgm:pt modelId="{98F8E573-EA84-4D4D-9993-890F845F453B}" type="pres">
      <dgm:prSet presAssocID="{3CB81685-B707-41E8-B099-7BF868131151}" presName="connectorText" presStyleLbl="sibTrans2D1" presStyleIdx="2" presStyleCnt="3"/>
      <dgm:spPr/>
    </dgm:pt>
    <dgm:pt modelId="{AA088449-51B7-49D9-990B-223E811E2778}" type="pres">
      <dgm:prSet presAssocID="{E4E79EBE-5D1F-4927-8E30-E47760D74491}" presName="node" presStyleLbl="node1" presStyleIdx="3" presStyleCnt="4">
        <dgm:presLayoutVars>
          <dgm:bulletEnabled val="1"/>
        </dgm:presLayoutVars>
      </dgm:prSet>
      <dgm:spPr/>
    </dgm:pt>
  </dgm:ptLst>
  <dgm:cxnLst>
    <dgm:cxn modelId="{34672C05-EAB0-40B0-84FA-1B576D303177}" type="presOf" srcId="{8A2831AD-27F6-4532-94D6-0FDCF62481A4}" destId="{F8D15014-4C62-48FB-81DC-B9B59EC7BDFA}" srcOrd="0" destOrd="0" presId="urn:microsoft.com/office/officeart/2005/8/layout/process1"/>
    <dgm:cxn modelId="{0B5BCA3D-0682-484D-8D9D-89E83CD83668}" srcId="{3E42C664-A85C-4443-A2C0-CAEF97D10CDB}" destId="{210B0B04-3FBF-4DBA-B429-571442B89E80}" srcOrd="2" destOrd="0" parTransId="{0F645838-32F3-46A8-A735-8DB0E66F8765}" sibTransId="{3CB81685-B707-41E8-B099-7BF868131151}"/>
    <dgm:cxn modelId="{615DFB3F-D938-48C2-B6C1-87286926AE66}" type="presOf" srcId="{3CB81685-B707-41E8-B099-7BF868131151}" destId="{98F8E573-EA84-4D4D-9993-890F845F453B}" srcOrd="1" destOrd="0" presId="urn:microsoft.com/office/officeart/2005/8/layout/process1"/>
    <dgm:cxn modelId="{BD2E055C-A397-4ACF-8A30-510924FCC114}" type="presOf" srcId="{3E42C664-A85C-4443-A2C0-CAEF97D10CDB}" destId="{0ABCD120-70E6-4BC5-A1E2-83D2C8D2073E}" srcOrd="0" destOrd="0" presId="urn:microsoft.com/office/officeart/2005/8/layout/process1"/>
    <dgm:cxn modelId="{0B19CF45-692E-4DD0-B6B0-E6B12A141908}" srcId="{3E42C664-A85C-4443-A2C0-CAEF97D10CDB}" destId="{E4E79EBE-5D1F-4927-8E30-E47760D74491}" srcOrd="3" destOrd="0" parTransId="{C6494F1E-B58F-4002-A415-2AE121F35191}" sibTransId="{3311EEFF-0716-41C6-AF5C-E4906E986655}"/>
    <dgm:cxn modelId="{CB7F1D67-F171-4B22-80AB-635DB372879A}" type="presOf" srcId="{3CB81685-B707-41E8-B099-7BF868131151}" destId="{B747096A-79E9-4BFE-8BA6-88ECF92EE707}" srcOrd="0" destOrd="0" presId="urn:microsoft.com/office/officeart/2005/8/layout/process1"/>
    <dgm:cxn modelId="{089BCA6E-3BB5-4109-9EAF-C8E8C70B5012}" type="presOf" srcId="{BF6D928F-933C-404D-BCD3-FD82A0A50E47}" destId="{81C9980E-5FA4-4500-A7A2-FC66405C98E8}" srcOrd="0" destOrd="0" presId="urn:microsoft.com/office/officeart/2005/8/layout/process1"/>
    <dgm:cxn modelId="{7BEA1282-A345-4613-BE2B-B042F8FB6CA0}" srcId="{3E42C664-A85C-4443-A2C0-CAEF97D10CDB}" destId="{8A2831AD-27F6-4532-94D6-0FDCF62481A4}" srcOrd="0" destOrd="0" parTransId="{C59517A0-77EB-41BA-8EB9-77119451A2E8}" sibTransId="{BF6D928F-933C-404D-BCD3-FD82A0A50E47}"/>
    <dgm:cxn modelId="{3737CE94-EC9D-4AE1-94CE-2FB7F33DF530}" type="presOf" srcId="{210B0B04-3FBF-4DBA-B429-571442B89E80}" destId="{8249269D-207D-49E3-8A62-545663547C7F}" srcOrd="0" destOrd="0" presId="urn:microsoft.com/office/officeart/2005/8/layout/process1"/>
    <dgm:cxn modelId="{9DC748A1-89BB-47FD-ADB3-C0BE182BFDAF}" type="presOf" srcId="{3E438090-E591-40D9-AFA7-4ED13ED89B1A}" destId="{E7A87C7B-7C6C-4AC7-9E3C-A06358F3A61C}" srcOrd="0" destOrd="0" presId="urn:microsoft.com/office/officeart/2005/8/layout/process1"/>
    <dgm:cxn modelId="{D69EDEC8-35BE-4107-B576-6F72AE39FA49}" type="presOf" srcId="{BF6D928F-933C-404D-BCD3-FD82A0A50E47}" destId="{A59886F8-D497-434D-86E6-42295B307D1E}" srcOrd="1" destOrd="0" presId="urn:microsoft.com/office/officeart/2005/8/layout/process1"/>
    <dgm:cxn modelId="{C19542D4-2FB4-47F9-B203-EA51E8855581}" type="presOf" srcId="{E4E79EBE-5D1F-4927-8E30-E47760D74491}" destId="{AA088449-51B7-49D9-990B-223E811E2778}" srcOrd="0" destOrd="0" presId="urn:microsoft.com/office/officeart/2005/8/layout/process1"/>
    <dgm:cxn modelId="{CB33E3E0-1E0C-4A1E-8EA8-A9154B3D281E}" srcId="{3E42C664-A85C-4443-A2C0-CAEF97D10CDB}" destId="{3E438090-E591-40D9-AFA7-4ED13ED89B1A}" srcOrd="1" destOrd="0" parTransId="{72D28F2E-A38D-4DC8-A401-F16445107FF6}" sibTransId="{DA7E726D-A7A1-45A1-9781-AD03228C273A}"/>
    <dgm:cxn modelId="{907595E5-6753-4D43-80FF-120372581643}" type="presOf" srcId="{DA7E726D-A7A1-45A1-9781-AD03228C273A}" destId="{7D3E09EA-4784-403B-8D81-7453830F790C}" srcOrd="1" destOrd="0" presId="urn:microsoft.com/office/officeart/2005/8/layout/process1"/>
    <dgm:cxn modelId="{AD0EA3EE-2851-426D-8271-92821C2617C7}" type="presOf" srcId="{DA7E726D-A7A1-45A1-9781-AD03228C273A}" destId="{AF14A964-BB59-4E65-B804-D6DE2AE7B43E}" srcOrd="0" destOrd="0" presId="urn:microsoft.com/office/officeart/2005/8/layout/process1"/>
    <dgm:cxn modelId="{174D6EF1-35E8-4D9B-9BB8-55421F195680}" type="presParOf" srcId="{0ABCD120-70E6-4BC5-A1E2-83D2C8D2073E}" destId="{F8D15014-4C62-48FB-81DC-B9B59EC7BDFA}" srcOrd="0" destOrd="0" presId="urn:microsoft.com/office/officeart/2005/8/layout/process1"/>
    <dgm:cxn modelId="{7CCB709F-4491-4FFF-A42D-B8BE3BE5E79B}" type="presParOf" srcId="{0ABCD120-70E6-4BC5-A1E2-83D2C8D2073E}" destId="{81C9980E-5FA4-4500-A7A2-FC66405C98E8}" srcOrd="1" destOrd="0" presId="urn:microsoft.com/office/officeart/2005/8/layout/process1"/>
    <dgm:cxn modelId="{E4DE67AC-F749-4A51-8E25-F1962C37564A}" type="presParOf" srcId="{81C9980E-5FA4-4500-A7A2-FC66405C98E8}" destId="{A59886F8-D497-434D-86E6-42295B307D1E}" srcOrd="0" destOrd="0" presId="urn:microsoft.com/office/officeart/2005/8/layout/process1"/>
    <dgm:cxn modelId="{4E384400-6D30-46B6-AC43-F793A26EEA91}" type="presParOf" srcId="{0ABCD120-70E6-4BC5-A1E2-83D2C8D2073E}" destId="{E7A87C7B-7C6C-4AC7-9E3C-A06358F3A61C}" srcOrd="2" destOrd="0" presId="urn:microsoft.com/office/officeart/2005/8/layout/process1"/>
    <dgm:cxn modelId="{B0579535-ED7B-4BE0-8572-C97E6E26CCB0}" type="presParOf" srcId="{0ABCD120-70E6-4BC5-A1E2-83D2C8D2073E}" destId="{AF14A964-BB59-4E65-B804-D6DE2AE7B43E}" srcOrd="3" destOrd="0" presId="urn:microsoft.com/office/officeart/2005/8/layout/process1"/>
    <dgm:cxn modelId="{9AD870D7-AB74-48DD-86FF-7ADFE6D97A99}" type="presParOf" srcId="{AF14A964-BB59-4E65-B804-D6DE2AE7B43E}" destId="{7D3E09EA-4784-403B-8D81-7453830F790C}" srcOrd="0" destOrd="0" presId="urn:microsoft.com/office/officeart/2005/8/layout/process1"/>
    <dgm:cxn modelId="{7FEDC11D-AFD6-4DF4-9C95-14748044E4A4}" type="presParOf" srcId="{0ABCD120-70E6-4BC5-A1E2-83D2C8D2073E}" destId="{8249269D-207D-49E3-8A62-545663547C7F}" srcOrd="4" destOrd="0" presId="urn:microsoft.com/office/officeart/2005/8/layout/process1"/>
    <dgm:cxn modelId="{A27B50F7-21BB-4046-9FB9-820B3781BBEA}" type="presParOf" srcId="{0ABCD120-70E6-4BC5-A1E2-83D2C8D2073E}" destId="{B747096A-79E9-4BFE-8BA6-88ECF92EE707}" srcOrd="5" destOrd="0" presId="urn:microsoft.com/office/officeart/2005/8/layout/process1"/>
    <dgm:cxn modelId="{6FF695E1-5941-44EE-879F-560E1AEA18E9}" type="presParOf" srcId="{B747096A-79E9-4BFE-8BA6-88ECF92EE707}" destId="{98F8E573-EA84-4D4D-9993-890F845F453B}" srcOrd="0" destOrd="0" presId="urn:microsoft.com/office/officeart/2005/8/layout/process1"/>
    <dgm:cxn modelId="{BC1BF6FE-38F4-42E5-8FE4-599E0EDE7580}" type="presParOf" srcId="{0ABCD120-70E6-4BC5-A1E2-83D2C8D2073E}" destId="{AA088449-51B7-49D9-990B-223E811E277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42C664-A85C-4443-A2C0-CAEF97D10CDB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A2831AD-27F6-4532-94D6-0FDCF62481A4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필수훈련</a:t>
          </a:r>
        </a:p>
      </dgm:t>
    </dgm:pt>
    <dgm:pt modelId="{C59517A0-77EB-41BA-8EB9-77119451A2E8}" type="par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BF6D928F-933C-404D-BCD3-FD82A0A50E47}" type="sib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3E438090-E591-40D9-AFA7-4ED13ED89B1A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인준심사</a:t>
          </a:r>
        </a:p>
      </dgm:t>
    </dgm:pt>
    <dgm:pt modelId="{72D28F2E-A38D-4DC8-A401-F16445107FF6}" type="par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DA7E726D-A7A1-45A1-9781-AD03228C273A}" type="sib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210B0B04-3FBF-4DBA-B429-571442B89E80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인준확인서</a:t>
          </a:r>
        </a:p>
      </dgm:t>
    </dgm:pt>
    <dgm:pt modelId="{0F645838-32F3-46A8-A735-8DB0E66F8765}" type="par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3CB81685-B707-41E8-B099-7BF868131151}" type="sib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E4E79EBE-5D1F-4927-8E30-E47760D74491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파  송</a:t>
          </a:r>
        </a:p>
      </dgm:t>
    </dgm:pt>
    <dgm:pt modelId="{C6494F1E-B58F-4002-A415-2AE121F35191}" type="par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3311EEFF-0716-41C6-AF5C-E4906E986655}" type="sib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660B4DF6-A01A-4A86-99A2-DF64B5B36BFF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수련선교사</a:t>
          </a:r>
        </a:p>
      </dgm:t>
    </dgm:pt>
    <dgm:pt modelId="{54DD339B-C8B3-4B89-885A-07833DD3291A}" type="parTrans" cxnId="{94A15F33-634B-42D2-B877-F6DB11AEE9BE}">
      <dgm:prSet/>
      <dgm:spPr/>
      <dgm:t>
        <a:bodyPr/>
        <a:lstStyle/>
        <a:p>
          <a:pPr latinLnBrk="1"/>
          <a:endParaRPr lang="ko-KR" altLang="en-US"/>
        </a:p>
      </dgm:t>
    </dgm:pt>
    <dgm:pt modelId="{5286115E-4E61-4D82-AB75-DE66492D5C90}" type="sibTrans" cxnId="{94A15F33-634B-42D2-B877-F6DB11AEE9BE}">
      <dgm:prSet/>
      <dgm:spPr/>
      <dgm:t>
        <a:bodyPr/>
        <a:lstStyle/>
        <a:p>
          <a:pPr latinLnBrk="1"/>
          <a:endParaRPr lang="ko-KR" altLang="en-US"/>
        </a:p>
      </dgm:t>
    </dgm:pt>
    <dgm:pt modelId="{0ABCD120-70E6-4BC5-A1E2-83D2C8D2073E}" type="pres">
      <dgm:prSet presAssocID="{3E42C664-A85C-4443-A2C0-CAEF97D10CDB}" presName="Name0" presStyleCnt="0">
        <dgm:presLayoutVars>
          <dgm:dir/>
          <dgm:resizeHandles val="exact"/>
        </dgm:presLayoutVars>
      </dgm:prSet>
      <dgm:spPr/>
    </dgm:pt>
    <dgm:pt modelId="{F8D15014-4C62-48FB-81DC-B9B59EC7BDFA}" type="pres">
      <dgm:prSet presAssocID="{8A2831AD-27F6-4532-94D6-0FDCF62481A4}" presName="node" presStyleLbl="node1" presStyleIdx="0" presStyleCnt="5" custLinFactNeighborY="-1603">
        <dgm:presLayoutVars>
          <dgm:bulletEnabled val="1"/>
        </dgm:presLayoutVars>
      </dgm:prSet>
      <dgm:spPr/>
    </dgm:pt>
    <dgm:pt modelId="{81C9980E-5FA4-4500-A7A2-FC66405C98E8}" type="pres">
      <dgm:prSet presAssocID="{BF6D928F-933C-404D-BCD3-FD82A0A50E47}" presName="sibTrans" presStyleLbl="sibTrans2D1" presStyleIdx="0" presStyleCnt="4"/>
      <dgm:spPr/>
    </dgm:pt>
    <dgm:pt modelId="{A59886F8-D497-434D-86E6-42295B307D1E}" type="pres">
      <dgm:prSet presAssocID="{BF6D928F-933C-404D-BCD3-FD82A0A50E47}" presName="connectorText" presStyleLbl="sibTrans2D1" presStyleIdx="0" presStyleCnt="4"/>
      <dgm:spPr/>
    </dgm:pt>
    <dgm:pt modelId="{E7A87C7B-7C6C-4AC7-9E3C-A06358F3A61C}" type="pres">
      <dgm:prSet presAssocID="{3E438090-E591-40D9-AFA7-4ED13ED89B1A}" presName="node" presStyleLbl="node1" presStyleIdx="1" presStyleCnt="5">
        <dgm:presLayoutVars>
          <dgm:bulletEnabled val="1"/>
        </dgm:presLayoutVars>
      </dgm:prSet>
      <dgm:spPr/>
    </dgm:pt>
    <dgm:pt modelId="{AF14A964-BB59-4E65-B804-D6DE2AE7B43E}" type="pres">
      <dgm:prSet presAssocID="{DA7E726D-A7A1-45A1-9781-AD03228C273A}" presName="sibTrans" presStyleLbl="sibTrans2D1" presStyleIdx="1" presStyleCnt="4"/>
      <dgm:spPr/>
    </dgm:pt>
    <dgm:pt modelId="{7D3E09EA-4784-403B-8D81-7453830F790C}" type="pres">
      <dgm:prSet presAssocID="{DA7E726D-A7A1-45A1-9781-AD03228C273A}" presName="connectorText" presStyleLbl="sibTrans2D1" presStyleIdx="1" presStyleCnt="4"/>
      <dgm:spPr/>
    </dgm:pt>
    <dgm:pt modelId="{8249269D-207D-49E3-8A62-545663547C7F}" type="pres">
      <dgm:prSet presAssocID="{210B0B04-3FBF-4DBA-B429-571442B89E80}" presName="node" presStyleLbl="node1" presStyleIdx="2" presStyleCnt="5">
        <dgm:presLayoutVars>
          <dgm:bulletEnabled val="1"/>
        </dgm:presLayoutVars>
      </dgm:prSet>
      <dgm:spPr/>
    </dgm:pt>
    <dgm:pt modelId="{B747096A-79E9-4BFE-8BA6-88ECF92EE707}" type="pres">
      <dgm:prSet presAssocID="{3CB81685-B707-41E8-B099-7BF868131151}" presName="sibTrans" presStyleLbl="sibTrans2D1" presStyleIdx="2" presStyleCnt="4"/>
      <dgm:spPr/>
    </dgm:pt>
    <dgm:pt modelId="{98F8E573-EA84-4D4D-9993-890F845F453B}" type="pres">
      <dgm:prSet presAssocID="{3CB81685-B707-41E8-B099-7BF868131151}" presName="connectorText" presStyleLbl="sibTrans2D1" presStyleIdx="2" presStyleCnt="4"/>
      <dgm:spPr/>
    </dgm:pt>
    <dgm:pt modelId="{56F91F93-6650-476A-B3AC-4E69B81B1069}" type="pres">
      <dgm:prSet presAssocID="{660B4DF6-A01A-4A86-99A2-DF64B5B36BFF}" presName="node" presStyleLbl="node1" presStyleIdx="3" presStyleCnt="5">
        <dgm:presLayoutVars>
          <dgm:bulletEnabled val="1"/>
        </dgm:presLayoutVars>
      </dgm:prSet>
      <dgm:spPr/>
    </dgm:pt>
    <dgm:pt modelId="{5641B7D3-4643-4E8D-B923-4A2ECE6DBCB4}" type="pres">
      <dgm:prSet presAssocID="{5286115E-4E61-4D82-AB75-DE66492D5C90}" presName="sibTrans" presStyleLbl="sibTrans2D1" presStyleIdx="3" presStyleCnt="4"/>
      <dgm:spPr/>
    </dgm:pt>
    <dgm:pt modelId="{A1E4F876-D3C2-4F17-BC73-6D52035E60FD}" type="pres">
      <dgm:prSet presAssocID="{5286115E-4E61-4D82-AB75-DE66492D5C90}" presName="connectorText" presStyleLbl="sibTrans2D1" presStyleIdx="3" presStyleCnt="4"/>
      <dgm:spPr/>
    </dgm:pt>
    <dgm:pt modelId="{AA088449-51B7-49D9-990B-223E811E2778}" type="pres">
      <dgm:prSet presAssocID="{E4E79EBE-5D1F-4927-8E30-E47760D74491}" presName="node" presStyleLbl="node1" presStyleIdx="4" presStyleCnt="5">
        <dgm:presLayoutVars>
          <dgm:bulletEnabled val="1"/>
        </dgm:presLayoutVars>
      </dgm:prSet>
      <dgm:spPr/>
    </dgm:pt>
  </dgm:ptLst>
  <dgm:cxnLst>
    <dgm:cxn modelId="{34672C05-EAB0-40B0-84FA-1B576D303177}" type="presOf" srcId="{8A2831AD-27F6-4532-94D6-0FDCF62481A4}" destId="{F8D15014-4C62-48FB-81DC-B9B59EC7BDFA}" srcOrd="0" destOrd="0" presId="urn:microsoft.com/office/officeart/2005/8/layout/process1"/>
    <dgm:cxn modelId="{94A15F33-634B-42D2-B877-F6DB11AEE9BE}" srcId="{3E42C664-A85C-4443-A2C0-CAEF97D10CDB}" destId="{660B4DF6-A01A-4A86-99A2-DF64B5B36BFF}" srcOrd="3" destOrd="0" parTransId="{54DD339B-C8B3-4B89-885A-07833DD3291A}" sibTransId="{5286115E-4E61-4D82-AB75-DE66492D5C90}"/>
    <dgm:cxn modelId="{0B5BCA3D-0682-484D-8D9D-89E83CD83668}" srcId="{3E42C664-A85C-4443-A2C0-CAEF97D10CDB}" destId="{210B0B04-3FBF-4DBA-B429-571442B89E80}" srcOrd="2" destOrd="0" parTransId="{0F645838-32F3-46A8-A735-8DB0E66F8765}" sibTransId="{3CB81685-B707-41E8-B099-7BF868131151}"/>
    <dgm:cxn modelId="{615DFB3F-D938-48C2-B6C1-87286926AE66}" type="presOf" srcId="{3CB81685-B707-41E8-B099-7BF868131151}" destId="{98F8E573-EA84-4D4D-9993-890F845F453B}" srcOrd="1" destOrd="0" presId="urn:microsoft.com/office/officeart/2005/8/layout/process1"/>
    <dgm:cxn modelId="{BD2E055C-A397-4ACF-8A30-510924FCC114}" type="presOf" srcId="{3E42C664-A85C-4443-A2C0-CAEF97D10CDB}" destId="{0ABCD120-70E6-4BC5-A1E2-83D2C8D2073E}" srcOrd="0" destOrd="0" presId="urn:microsoft.com/office/officeart/2005/8/layout/process1"/>
    <dgm:cxn modelId="{0B19CF45-692E-4DD0-B6B0-E6B12A141908}" srcId="{3E42C664-A85C-4443-A2C0-CAEF97D10CDB}" destId="{E4E79EBE-5D1F-4927-8E30-E47760D74491}" srcOrd="4" destOrd="0" parTransId="{C6494F1E-B58F-4002-A415-2AE121F35191}" sibTransId="{3311EEFF-0716-41C6-AF5C-E4906E986655}"/>
    <dgm:cxn modelId="{034FBC46-9676-4F49-B639-AF707D66E6ED}" type="presOf" srcId="{660B4DF6-A01A-4A86-99A2-DF64B5B36BFF}" destId="{56F91F93-6650-476A-B3AC-4E69B81B1069}" srcOrd="0" destOrd="0" presId="urn:microsoft.com/office/officeart/2005/8/layout/process1"/>
    <dgm:cxn modelId="{CB7F1D67-F171-4B22-80AB-635DB372879A}" type="presOf" srcId="{3CB81685-B707-41E8-B099-7BF868131151}" destId="{B747096A-79E9-4BFE-8BA6-88ECF92EE707}" srcOrd="0" destOrd="0" presId="urn:microsoft.com/office/officeart/2005/8/layout/process1"/>
    <dgm:cxn modelId="{089BCA6E-3BB5-4109-9EAF-C8E8C70B5012}" type="presOf" srcId="{BF6D928F-933C-404D-BCD3-FD82A0A50E47}" destId="{81C9980E-5FA4-4500-A7A2-FC66405C98E8}" srcOrd="0" destOrd="0" presId="urn:microsoft.com/office/officeart/2005/8/layout/process1"/>
    <dgm:cxn modelId="{7BEA1282-A345-4613-BE2B-B042F8FB6CA0}" srcId="{3E42C664-A85C-4443-A2C0-CAEF97D10CDB}" destId="{8A2831AD-27F6-4532-94D6-0FDCF62481A4}" srcOrd="0" destOrd="0" parTransId="{C59517A0-77EB-41BA-8EB9-77119451A2E8}" sibTransId="{BF6D928F-933C-404D-BCD3-FD82A0A50E47}"/>
    <dgm:cxn modelId="{3737CE94-EC9D-4AE1-94CE-2FB7F33DF530}" type="presOf" srcId="{210B0B04-3FBF-4DBA-B429-571442B89E80}" destId="{8249269D-207D-49E3-8A62-545663547C7F}" srcOrd="0" destOrd="0" presId="urn:microsoft.com/office/officeart/2005/8/layout/process1"/>
    <dgm:cxn modelId="{9DC748A1-89BB-47FD-ADB3-C0BE182BFDAF}" type="presOf" srcId="{3E438090-E591-40D9-AFA7-4ED13ED89B1A}" destId="{E7A87C7B-7C6C-4AC7-9E3C-A06358F3A61C}" srcOrd="0" destOrd="0" presId="urn:microsoft.com/office/officeart/2005/8/layout/process1"/>
    <dgm:cxn modelId="{52C628AD-AE2B-4CCD-84E3-3B14FB93DB9A}" type="presOf" srcId="{5286115E-4E61-4D82-AB75-DE66492D5C90}" destId="{A1E4F876-D3C2-4F17-BC73-6D52035E60FD}" srcOrd="1" destOrd="0" presId="urn:microsoft.com/office/officeart/2005/8/layout/process1"/>
    <dgm:cxn modelId="{C95A43C8-9232-4DD8-AB45-FB26DD0EF77A}" type="presOf" srcId="{5286115E-4E61-4D82-AB75-DE66492D5C90}" destId="{5641B7D3-4643-4E8D-B923-4A2ECE6DBCB4}" srcOrd="0" destOrd="0" presId="urn:microsoft.com/office/officeart/2005/8/layout/process1"/>
    <dgm:cxn modelId="{D69EDEC8-35BE-4107-B576-6F72AE39FA49}" type="presOf" srcId="{BF6D928F-933C-404D-BCD3-FD82A0A50E47}" destId="{A59886F8-D497-434D-86E6-42295B307D1E}" srcOrd="1" destOrd="0" presId="urn:microsoft.com/office/officeart/2005/8/layout/process1"/>
    <dgm:cxn modelId="{C19542D4-2FB4-47F9-B203-EA51E8855581}" type="presOf" srcId="{E4E79EBE-5D1F-4927-8E30-E47760D74491}" destId="{AA088449-51B7-49D9-990B-223E811E2778}" srcOrd="0" destOrd="0" presId="urn:microsoft.com/office/officeart/2005/8/layout/process1"/>
    <dgm:cxn modelId="{CB33E3E0-1E0C-4A1E-8EA8-A9154B3D281E}" srcId="{3E42C664-A85C-4443-A2C0-CAEF97D10CDB}" destId="{3E438090-E591-40D9-AFA7-4ED13ED89B1A}" srcOrd="1" destOrd="0" parTransId="{72D28F2E-A38D-4DC8-A401-F16445107FF6}" sibTransId="{DA7E726D-A7A1-45A1-9781-AD03228C273A}"/>
    <dgm:cxn modelId="{907595E5-6753-4D43-80FF-120372581643}" type="presOf" srcId="{DA7E726D-A7A1-45A1-9781-AD03228C273A}" destId="{7D3E09EA-4784-403B-8D81-7453830F790C}" srcOrd="1" destOrd="0" presId="urn:microsoft.com/office/officeart/2005/8/layout/process1"/>
    <dgm:cxn modelId="{AD0EA3EE-2851-426D-8271-92821C2617C7}" type="presOf" srcId="{DA7E726D-A7A1-45A1-9781-AD03228C273A}" destId="{AF14A964-BB59-4E65-B804-D6DE2AE7B43E}" srcOrd="0" destOrd="0" presId="urn:microsoft.com/office/officeart/2005/8/layout/process1"/>
    <dgm:cxn modelId="{174D6EF1-35E8-4D9B-9BB8-55421F195680}" type="presParOf" srcId="{0ABCD120-70E6-4BC5-A1E2-83D2C8D2073E}" destId="{F8D15014-4C62-48FB-81DC-B9B59EC7BDFA}" srcOrd="0" destOrd="0" presId="urn:microsoft.com/office/officeart/2005/8/layout/process1"/>
    <dgm:cxn modelId="{7CCB709F-4491-4FFF-A42D-B8BE3BE5E79B}" type="presParOf" srcId="{0ABCD120-70E6-4BC5-A1E2-83D2C8D2073E}" destId="{81C9980E-5FA4-4500-A7A2-FC66405C98E8}" srcOrd="1" destOrd="0" presId="urn:microsoft.com/office/officeart/2005/8/layout/process1"/>
    <dgm:cxn modelId="{E4DE67AC-F749-4A51-8E25-F1962C37564A}" type="presParOf" srcId="{81C9980E-5FA4-4500-A7A2-FC66405C98E8}" destId="{A59886F8-D497-434D-86E6-42295B307D1E}" srcOrd="0" destOrd="0" presId="urn:microsoft.com/office/officeart/2005/8/layout/process1"/>
    <dgm:cxn modelId="{4E384400-6D30-46B6-AC43-F793A26EEA91}" type="presParOf" srcId="{0ABCD120-70E6-4BC5-A1E2-83D2C8D2073E}" destId="{E7A87C7B-7C6C-4AC7-9E3C-A06358F3A61C}" srcOrd="2" destOrd="0" presId="urn:microsoft.com/office/officeart/2005/8/layout/process1"/>
    <dgm:cxn modelId="{B0579535-ED7B-4BE0-8572-C97E6E26CCB0}" type="presParOf" srcId="{0ABCD120-70E6-4BC5-A1E2-83D2C8D2073E}" destId="{AF14A964-BB59-4E65-B804-D6DE2AE7B43E}" srcOrd="3" destOrd="0" presId="urn:microsoft.com/office/officeart/2005/8/layout/process1"/>
    <dgm:cxn modelId="{9AD870D7-AB74-48DD-86FF-7ADFE6D97A99}" type="presParOf" srcId="{AF14A964-BB59-4E65-B804-D6DE2AE7B43E}" destId="{7D3E09EA-4784-403B-8D81-7453830F790C}" srcOrd="0" destOrd="0" presId="urn:microsoft.com/office/officeart/2005/8/layout/process1"/>
    <dgm:cxn modelId="{7FEDC11D-AFD6-4DF4-9C95-14748044E4A4}" type="presParOf" srcId="{0ABCD120-70E6-4BC5-A1E2-83D2C8D2073E}" destId="{8249269D-207D-49E3-8A62-545663547C7F}" srcOrd="4" destOrd="0" presId="urn:microsoft.com/office/officeart/2005/8/layout/process1"/>
    <dgm:cxn modelId="{A27B50F7-21BB-4046-9FB9-820B3781BBEA}" type="presParOf" srcId="{0ABCD120-70E6-4BC5-A1E2-83D2C8D2073E}" destId="{B747096A-79E9-4BFE-8BA6-88ECF92EE707}" srcOrd="5" destOrd="0" presId="urn:microsoft.com/office/officeart/2005/8/layout/process1"/>
    <dgm:cxn modelId="{6FF695E1-5941-44EE-879F-560E1AEA18E9}" type="presParOf" srcId="{B747096A-79E9-4BFE-8BA6-88ECF92EE707}" destId="{98F8E573-EA84-4D4D-9993-890F845F453B}" srcOrd="0" destOrd="0" presId="urn:microsoft.com/office/officeart/2005/8/layout/process1"/>
    <dgm:cxn modelId="{6240AAAE-3819-4B6F-AE39-93733B1677A0}" type="presParOf" srcId="{0ABCD120-70E6-4BC5-A1E2-83D2C8D2073E}" destId="{56F91F93-6650-476A-B3AC-4E69B81B1069}" srcOrd="6" destOrd="0" presId="urn:microsoft.com/office/officeart/2005/8/layout/process1"/>
    <dgm:cxn modelId="{4905E849-9704-4F19-ADAE-24CD2F278BF5}" type="presParOf" srcId="{0ABCD120-70E6-4BC5-A1E2-83D2C8D2073E}" destId="{5641B7D3-4643-4E8D-B923-4A2ECE6DBCB4}" srcOrd="7" destOrd="0" presId="urn:microsoft.com/office/officeart/2005/8/layout/process1"/>
    <dgm:cxn modelId="{5A7446AB-62C0-41A8-ABC4-E35B9DB418E5}" type="presParOf" srcId="{5641B7D3-4643-4E8D-B923-4A2ECE6DBCB4}" destId="{A1E4F876-D3C2-4F17-BC73-6D52035E60FD}" srcOrd="0" destOrd="0" presId="urn:microsoft.com/office/officeart/2005/8/layout/process1"/>
    <dgm:cxn modelId="{BC1BF6FE-38F4-42E5-8FE4-599E0EDE7580}" type="presParOf" srcId="{0ABCD120-70E6-4BC5-A1E2-83D2C8D2073E}" destId="{AA088449-51B7-49D9-990B-223E811E2778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42C664-A85C-4443-A2C0-CAEF97D10CDB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8A2831AD-27F6-4532-94D6-0FDCF62481A4}">
      <dgm:prSet phldrT="[텍스트]" custT="1"/>
      <dgm:spPr/>
      <dgm:t>
        <a:bodyPr/>
        <a:lstStyle/>
        <a:p>
          <a:pPr latinLnBrk="1"/>
          <a:r>
            <a:rPr lang="ko-KR" altLang="en-US" sz="2000" dirty="0">
              <a:latin typeface="-2002" panose="02030504000101010101" pitchFamily="18" charset="-127"/>
              <a:ea typeface="-2002" panose="02030504000101010101" pitchFamily="18" charset="-127"/>
            </a:rPr>
            <a:t>필수훈련</a:t>
          </a:r>
        </a:p>
      </dgm:t>
    </dgm:pt>
    <dgm:pt modelId="{C59517A0-77EB-41BA-8EB9-77119451A2E8}" type="par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BF6D928F-933C-404D-BCD3-FD82A0A50E47}" type="sibTrans" cxnId="{7BEA1282-A345-4613-BE2B-B042F8FB6CA0}">
      <dgm:prSet/>
      <dgm:spPr/>
      <dgm:t>
        <a:bodyPr/>
        <a:lstStyle/>
        <a:p>
          <a:pPr latinLnBrk="1"/>
          <a:endParaRPr lang="ko-KR" altLang="en-US"/>
        </a:p>
      </dgm:t>
    </dgm:pt>
    <dgm:pt modelId="{3E438090-E591-40D9-AFA7-4ED13ED89B1A}">
      <dgm:prSet phldrT="[텍스트]" custT="1"/>
      <dgm:spPr/>
      <dgm:t>
        <a:bodyPr/>
        <a:lstStyle/>
        <a:p>
          <a:pPr latinLnBrk="1"/>
          <a:r>
            <a:rPr lang="ko-KR" altLang="en-US" sz="2000" dirty="0">
              <a:latin typeface="-2002" panose="02030504000101010101" pitchFamily="18" charset="-127"/>
              <a:ea typeface="-2002" panose="02030504000101010101" pitchFamily="18" charset="-127"/>
            </a:rPr>
            <a:t>인준심사</a:t>
          </a:r>
        </a:p>
      </dgm:t>
    </dgm:pt>
    <dgm:pt modelId="{72D28F2E-A38D-4DC8-A401-F16445107FF6}" type="par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DA7E726D-A7A1-45A1-9781-AD03228C273A}" type="sibTrans" cxnId="{CB33E3E0-1E0C-4A1E-8EA8-A9154B3D281E}">
      <dgm:prSet/>
      <dgm:spPr/>
      <dgm:t>
        <a:bodyPr/>
        <a:lstStyle/>
        <a:p>
          <a:pPr latinLnBrk="1"/>
          <a:endParaRPr lang="ko-KR" altLang="en-US"/>
        </a:p>
      </dgm:t>
    </dgm:pt>
    <dgm:pt modelId="{210B0B04-3FBF-4DBA-B429-571442B89E80}">
      <dgm:prSet phldrT="[텍스트]" custT="1"/>
      <dgm:spPr/>
      <dgm:t>
        <a:bodyPr/>
        <a:lstStyle/>
        <a:p>
          <a:pPr latinLnBrk="1"/>
          <a:r>
            <a:rPr lang="ko-KR" altLang="en-US" sz="2000" dirty="0">
              <a:latin typeface="-2002" panose="02030504000101010101" pitchFamily="18" charset="-127"/>
              <a:ea typeface="-2002" panose="02030504000101010101" pitchFamily="18" charset="-127"/>
            </a:rPr>
            <a:t>인준확인서</a:t>
          </a:r>
        </a:p>
      </dgm:t>
    </dgm:pt>
    <dgm:pt modelId="{0F645838-32F3-46A8-A735-8DB0E66F8765}" type="par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3CB81685-B707-41E8-B099-7BF868131151}" type="sibTrans" cxnId="{0B5BCA3D-0682-484D-8D9D-89E83CD83668}">
      <dgm:prSet/>
      <dgm:spPr/>
      <dgm:t>
        <a:bodyPr/>
        <a:lstStyle/>
        <a:p>
          <a:pPr latinLnBrk="1"/>
          <a:endParaRPr lang="ko-KR" altLang="en-US"/>
        </a:p>
      </dgm:t>
    </dgm:pt>
    <dgm:pt modelId="{E4E79EBE-5D1F-4927-8E30-E47760D74491}">
      <dgm:prSet phldrT="[텍스트]" custT="1"/>
      <dgm:spPr/>
      <dgm:t>
        <a:bodyPr/>
        <a:lstStyle/>
        <a:p>
          <a:pPr latinLnBrk="1"/>
          <a:r>
            <a:rPr lang="ko-KR" altLang="en-US" sz="1800" dirty="0">
              <a:latin typeface="-2002" panose="02030504000101010101" pitchFamily="18" charset="-127"/>
              <a:ea typeface="-2002" panose="02030504000101010101" pitchFamily="18" charset="-127"/>
            </a:rPr>
            <a:t>파  송</a:t>
          </a:r>
        </a:p>
      </dgm:t>
    </dgm:pt>
    <dgm:pt modelId="{C6494F1E-B58F-4002-A415-2AE121F35191}" type="par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3311EEFF-0716-41C6-AF5C-E4906E986655}" type="sibTrans" cxnId="{0B19CF45-692E-4DD0-B6B0-E6B12A141908}">
      <dgm:prSet/>
      <dgm:spPr/>
      <dgm:t>
        <a:bodyPr/>
        <a:lstStyle/>
        <a:p>
          <a:pPr latinLnBrk="1"/>
          <a:endParaRPr lang="ko-KR" altLang="en-US"/>
        </a:p>
      </dgm:t>
    </dgm:pt>
    <dgm:pt modelId="{0ABCD120-70E6-4BC5-A1E2-83D2C8D2073E}" type="pres">
      <dgm:prSet presAssocID="{3E42C664-A85C-4443-A2C0-CAEF97D10CDB}" presName="Name0" presStyleCnt="0">
        <dgm:presLayoutVars>
          <dgm:dir/>
          <dgm:resizeHandles val="exact"/>
        </dgm:presLayoutVars>
      </dgm:prSet>
      <dgm:spPr/>
    </dgm:pt>
    <dgm:pt modelId="{F8D15014-4C62-48FB-81DC-B9B59EC7BDFA}" type="pres">
      <dgm:prSet presAssocID="{8A2831AD-27F6-4532-94D6-0FDCF62481A4}" presName="node" presStyleLbl="node1" presStyleIdx="0" presStyleCnt="4" custLinFactNeighborY="-1603">
        <dgm:presLayoutVars>
          <dgm:bulletEnabled val="1"/>
        </dgm:presLayoutVars>
      </dgm:prSet>
      <dgm:spPr/>
    </dgm:pt>
    <dgm:pt modelId="{81C9980E-5FA4-4500-A7A2-FC66405C98E8}" type="pres">
      <dgm:prSet presAssocID="{BF6D928F-933C-404D-BCD3-FD82A0A50E47}" presName="sibTrans" presStyleLbl="sibTrans2D1" presStyleIdx="0" presStyleCnt="3"/>
      <dgm:spPr/>
    </dgm:pt>
    <dgm:pt modelId="{A59886F8-D497-434D-86E6-42295B307D1E}" type="pres">
      <dgm:prSet presAssocID="{BF6D928F-933C-404D-BCD3-FD82A0A50E47}" presName="connectorText" presStyleLbl="sibTrans2D1" presStyleIdx="0" presStyleCnt="3"/>
      <dgm:spPr/>
    </dgm:pt>
    <dgm:pt modelId="{E7A87C7B-7C6C-4AC7-9E3C-A06358F3A61C}" type="pres">
      <dgm:prSet presAssocID="{3E438090-E591-40D9-AFA7-4ED13ED89B1A}" presName="node" presStyleLbl="node1" presStyleIdx="1" presStyleCnt="4">
        <dgm:presLayoutVars>
          <dgm:bulletEnabled val="1"/>
        </dgm:presLayoutVars>
      </dgm:prSet>
      <dgm:spPr/>
    </dgm:pt>
    <dgm:pt modelId="{AF14A964-BB59-4E65-B804-D6DE2AE7B43E}" type="pres">
      <dgm:prSet presAssocID="{DA7E726D-A7A1-45A1-9781-AD03228C273A}" presName="sibTrans" presStyleLbl="sibTrans2D1" presStyleIdx="1" presStyleCnt="3"/>
      <dgm:spPr/>
    </dgm:pt>
    <dgm:pt modelId="{7D3E09EA-4784-403B-8D81-7453830F790C}" type="pres">
      <dgm:prSet presAssocID="{DA7E726D-A7A1-45A1-9781-AD03228C273A}" presName="connectorText" presStyleLbl="sibTrans2D1" presStyleIdx="1" presStyleCnt="3"/>
      <dgm:spPr/>
    </dgm:pt>
    <dgm:pt modelId="{8249269D-207D-49E3-8A62-545663547C7F}" type="pres">
      <dgm:prSet presAssocID="{210B0B04-3FBF-4DBA-B429-571442B89E80}" presName="node" presStyleLbl="node1" presStyleIdx="2" presStyleCnt="4">
        <dgm:presLayoutVars>
          <dgm:bulletEnabled val="1"/>
        </dgm:presLayoutVars>
      </dgm:prSet>
      <dgm:spPr/>
    </dgm:pt>
    <dgm:pt modelId="{B747096A-79E9-4BFE-8BA6-88ECF92EE707}" type="pres">
      <dgm:prSet presAssocID="{3CB81685-B707-41E8-B099-7BF868131151}" presName="sibTrans" presStyleLbl="sibTrans2D1" presStyleIdx="2" presStyleCnt="3"/>
      <dgm:spPr/>
    </dgm:pt>
    <dgm:pt modelId="{98F8E573-EA84-4D4D-9993-890F845F453B}" type="pres">
      <dgm:prSet presAssocID="{3CB81685-B707-41E8-B099-7BF868131151}" presName="connectorText" presStyleLbl="sibTrans2D1" presStyleIdx="2" presStyleCnt="3"/>
      <dgm:spPr/>
    </dgm:pt>
    <dgm:pt modelId="{AA088449-51B7-49D9-990B-223E811E2778}" type="pres">
      <dgm:prSet presAssocID="{E4E79EBE-5D1F-4927-8E30-E47760D74491}" presName="node" presStyleLbl="node1" presStyleIdx="3" presStyleCnt="4">
        <dgm:presLayoutVars>
          <dgm:bulletEnabled val="1"/>
        </dgm:presLayoutVars>
      </dgm:prSet>
      <dgm:spPr/>
    </dgm:pt>
  </dgm:ptLst>
  <dgm:cxnLst>
    <dgm:cxn modelId="{34672C05-EAB0-40B0-84FA-1B576D303177}" type="presOf" srcId="{8A2831AD-27F6-4532-94D6-0FDCF62481A4}" destId="{F8D15014-4C62-48FB-81DC-B9B59EC7BDFA}" srcOrd="0" destOrd="0" presId="urn:microsoft.com/office/officeart/2005/8/layout/process1"/>
    <dgm:cxn modelId="{0B5BCA3D-0682-484D-8D9D-89E83CD83668}" srcId="{3E42C664-A85C-4443-A2C0-CAEF97D10CDB}" destId="{210B0B04-3FBF-4DBA-B429-571442B89E80}" srcOrd="2" destOrd="0" parTransId="{0F645838-32F3-46A8-A735-8DB0E66F8765}" sibTransId="{3CB81685-B707-41E8-B099-7BF868131151}"/>
    <dgm:cxn modelId="{615DFB3F-D938-48C2-B6C1-87286926AE66}" type="presOf" srcId="{3CB81685-B707-41E8-B099-7BF868131151}" destId="{98F8E573-EA84-4D4D-9993-890F845F453B}" srcOrd="1" destOrd="0" presId="urn:microsoft.com/office/officeart/2005/8/layout/process1"/>
    <dgm:cxn modelId="{BD2E055C-A397-4ACF-8A30-510924FCC114}" type="presOf" srcId="{3E42C664-A85C-4443-A2C0-CAEF97D10CDB}" destId="{0ABCD120-70E6-4BC5-A1E2-83D2C8D2073E}" srcOrd="0" destOrd="0" presId="urn:microsoft.com/office/officeart/2005/8/layout/process1"/>
    <dgm:cxn modelId="{0B19CF45-692E-4DD0-B6B0-E6B12A141908}" srcId="{3E42C664-A85C-4443-A2C0-CAEF97D10CDB}" destId="{E4E79EBE-5D1F-4927-8E30-E47760D74491}" srcOrd="3" destOrd="0" parTransId="{C6494F1E-B58F-4002-A415-2AE121F35191}" sibTransId="{3311EEFF-0716-41C6-AF5C-E4906E986655}"/>
    <dgm:cxn modelId="{CB7F1D67-F171-4B22-80AB-635DB372879A}" type="presOf" srcId="{3CB81685-B707-41E8-B099-7BF868131151}" destId="{B747096A-79E9-4BFE-8BA6-88ECF92EE707}" srcOrd="0" destOrd="0" presId="urn:microsoft.com/office/officeart/2005/8/layout/process1"/>
    <dgm:cxn modelId="{089BCA6E-3BB5-4109-9EAF-C8E8C70B5012}" type="presOf" srcId="{BF6D928F-933C-404D-BCD3-FD82A0A50E47}" destId="{81C9980E-5FA4-4500-A7A2-FC66405C98E8}" srcOrd="0" destOrd="0" presId="urn:microsoft.com/office/officeart/2005/8/layout/process1"/>
    <dgm:cxn modelId="{7BEA1282-A345-4613-BE2B-B042F8FB6CA0}" srcId="{3E42C664-A85C-4443-A2C0-CAEF97D10CDB}" destId="{8A2831AD-27F6-4532-94D6-0FDCF62481A4}" srcOrd="0" destOrd="0" parTransId="{C59517A0-77EB-41BA-8EB9-77119451A2E8}" sibTransId="{BF6D928F-933C-404D-BCD3-FD82A0A50E47}"/>
    <dgm:cxn modelId="{3737CE94-EC9D-4AE1-94CE-2FB7F33DF530}" type="presOf" srcId="{210B0B04-3FBF-4DBA-B429-571442B89E80}" destId="{8249269D-207D-49E3-8A62-545663547C7F}" srcOrd="0" destOrd="0" presId="urn:microsoft.com/office/officeart/2005/8/layout/process1"/>
    <dgm:cxn modelId="{9DC748A1-89BB-47FD-ADB3-C0BE182BFDAF}" type="presOf" srcId="{3E438090-E591-40D9-AFA7-4ED13ED89B1A}" destId="{E7A87C7B-7C6C-4AC7-9E3C-A06358F3A61C}" srcOrd="0" destOrd="0" presId="urn:microsoft.com/office/officeart/2005/8/layout/process1"/>
    <dgm:cxn modelId="{D69EDEC8-35BE-4107-B576-6F72AE39FA49}" type="presOf" srcId="{BF6D928F-933C-404D-BCD3-FD82A0A50E47}" destId="{A59886F8-D497-434D-86E6-42295B307D1E}" srcOrd="1" destOrd="0" presId="urn:microsoft.com/office/officeart/2005/8/layout/process1"/>
    <dgm:cxn modelId="{C19542D4-2FB4-47F9-B203-EA51E8855581}" type="presOf" srcId="{E4E79EBE-5D1F-4927-8E30-E47760D74491}" destId="{AA088449-51B7-49D9-990B-223E811E2778}" srcOrd="0" destOrd="0" presId="urn:microsoft.com/office/officeart/2005/8/layout/process1"/>
    <dgm:cxn modelId="{CB33E3E0-1E0C-4A1E-8EA8-A9154B3D281E}" srcId="{3E42C664-A85C-4443-A2C0-CAEF97D10CDB}" destId="{3E438090-E591-40D9-AFA7-4ED13ED89B1A}" srcOrd="1" destOrd="0" parTransId="{72D28F2E-A38D-4DC8-A401-F16445107FF6}" sibTransId="{DA7E726D-A7A1-45A1-9781-AD03228C273A}"/>
    <dgm:cxn modelId="{907595E5-6753-4D43-80FF-120372581643}" type="presOf" srcId="{DA7E726D-A7A1-45A1-9781-AD03228C273A}" destId="{7D3E09EA-4784-403B-8D81-7453830F790C}" srcOrd="1" destOrd="0" presId="urn:microsoft.com/office/officeart/2005/8/layout/process1"/>
    <dgm:cxn modelId="{AD0EA3EE-2851-426D-8271-92821C2617C7}" type="presOf" srcId="{DA7E726D-A7A1-45A1-9781-AD03228C273A}" destId="{AF14A964-BB59-4E65-B804-D6DE2AE7B43E}" srcOrd="0" destOrd="0" presId="urn:microsoft.com/office/officeart/2005/8/layout/process1"/>
    <dgm:cxn modelId="{174D6EF1-35E8-4D9B-9BB8-55421F195680}" type="presParOf" srcId="{0ABCD120-70E6-4BC5-A1E2-83D2C8D2073E}" destId="{F8D15014-4C62-48FB-81DC-B9B59EC7BDFA}" srcOrd="0" destOrd="0" presId="urn:microsoft.com/office/officeart/2005/8/layout/process1"/>
    <dgm:cxn modelId="{7CCB709F-4491-4FFF-A42D-B8BE3BE5E79B}" type="presParOf" srcId="{0ABCD120-70E6-4BC5-A1E2-83D2C8D2073E}" destId="{81C9980E-5FA4-4500-A7A2-FC66405C98E8}" srcOrd="1" destOrd="0" presId="urn:microsoft.com/office/officeart/2005/8/layout/process1"/>
    <dgm:cxn modelId="{E4DE67AC-F749-4A51-8E25-F1962C37564A}" type="presParOf" srcId="{81C9980E-5FA4-4500-A7A2-FC66405C98E8}" destId="{A59886F8-D497-434D-86E6-42295B307D1E}" srcOrd="0" destOrd="0" presId="urn:microsoft.com/office/officeart/2005/8/layout/process1"/>
    <dgm:cxn modelId="{4E384400-6D30-46B6-AC43-F793A26EEA91}" type="presParOf" srcId="{0ABCD120-70E6-4BC5-A1E2-83D2C8D2073E}" destId="{E7A87C7B-7C6C-4AC7-9E3C-A06358F3A61C}" srcOrd="2" destOrd="0" presId="urn:microsoft.com/office/officeart/2005/8/layout/process1"/>
    <dgm:cxn modelId="{B0579535-ED7B-4BE0-8572-C97E6E26CCB0}" type="presParOf" srcId="{0ABCD120-70E6-4BC5-A1E2-83D2C8D2073E}" destId="{AF14A964-BB59-4E65-B804-D6DE2AE7B43E}" srcOrd="3" destOrd="0" presId="urn:microsoft.com/office/officeart/2005/8/layout/process1"/>
    <dgm:cxn modelId="{9AD870D7-AB74-48DD-86FF-7ADFE6D97A99}" type="presParOf" srcId="{AF14A964-BB59-4E65-B804-D6DE2AE7B43E}" destId="{7D3E09EA-4784-403B-8D81-7453830F790C}" srcOrd="0" destOrd="0" presId="urn:microsoft.com/office/officeart/2005/8/layout/process1"/>
    <dgm:cxn modelId="{7FEDC11D-AFD6-4DF4-9C95-14748044E4A4}" type="presParOf" srcId="{0ABCD120-70E6-4BC5-A1E2-83D2C8D2073E}" destId="{8249269D-207D-49E3-8A62-545663547C7F}" srcOrd="4" destOrd="0" presId="urn:microsoft.com/office/officeart/2005/8/layout/process1"/>
    <dgm:cxn modelId="{A27B50F7-21BB-4046-9FB9-820B3781BBEA}" type="presParOf" srcId="{0ABCD120-70E6-4BC5-A1E2-83D2C8D2073E}" destId="{B747096A-79E9-4BFE-8BA6-88ECF92EE707}" srcOrd="5" destOrd="0" presId="urn:microsoft.com/office/officeart/2005/8/layout/process1"/>
    <dgm:cxn modelId="{6FF695E1-5941-44EE-879F-560E1AEA18E9}" type="presParOf" srcId="{B747096A-79E9-4BFE-8BA6-88ECF92EE707}" destId="{98F8E573-EA84-4D4D-9993-890F845F453B}" srcOrd="0" destOrd="0" presId="urn:microsoft.com/office/officeart/2005/8/layout/process1"/>
    <dgm:cxn modelId="{BC1BF6FE-38F4-42E5-8FE4-599E0EDE7580}" type="presParOf" srcId="{0ABCD120-70E6-4BC5-A1E2-83D2C8D2073E}" destId="{AA088449-51B7-49D9-990B-223E811E277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5014-4C62-48FB-81DC-B9B59EC7BDFA}">
      <dsp:nvSpPr>
        <dsp:cNvPr id="0" name=""/>
        <dsp:cNvSpPr/>
      </dsp:nvSpPr>
      <dsp:spPr>
        <a:xfrm>
          <a:off x="8160" y="0"/>
          <a:ext cx="1689178" cy="5232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필수훈련</a:t>
          </a:r>
        </a:p>
      </dsp:txBody>
      <dsp:txXfrm>
        <a:off x="23485" y="15325"/>
        <a:ext cx="1658528" cy="492570"/>
      </dsp:txXfrm>
    </dsp:sp>
    <dsp:sp modelId="{81C9980E-5FA4-4500-A7A2-FC66405C98E8}">
      <dsp:nvSpPr>
        <dsp:cNvPr id="0" name=""/>
        <dsp:cNvSpPr/>
      </dsp:nvSpPr>
      <dsp:spPr>
        <a:xfrm>
          <a:off x="1866257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1866257" y="135934"/>
        <a:ext cx="250674" cy="251350"/>
      </dsp:txXfrm>
    </dsp:sp>
    <dsp:sp modelId="{E7A87C7B-7C6C-4AC7-9E3C-A06358F3A61C}">
      <dsp:nvSpPr>
        <dsp:cNvPr id="0" name=""/>
        <dsp:cNvSpPr/>
      </dsp:nvSpPr>
      <dsp:spPr>
        <a:xfrm>
          <a:off x="2373010" y="0"/>
          <a:ext cx="1689178" cy="5232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인준심사</a:t>
          </a:r>
        </a:p>
      </dsp:txBody>
      <dsp:txXfrm>
        <a:off x="2388335" y="15325"/>
        <a:ext cx="1658528" cy="492570"/>
      </dsp:txXfrm>
    </dsp:sp>
    <dsp:sp modelId="{AF14A964-BB59-4E65-B804-D6DE2AE7B43E}">
      <dsp:nvSpPr>
        <dsp:cNvPr id="0" name=""/>
        <dsp:cNvSpPr/>
      </dsp:nvSpPr>
      <dsp:spPr>
        <a:xfrm>
          <a:off x="4231107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4231107" y="135934"/>
        <a:ext cx="250674" cy="251350"/>
      </dsp:txXfrm>
    </dsp:sp>
    <dsp:sp modelId="{8249269D-207D-49E3-8A62-545663547C7F}">
      <dsp:nvSpPr>
        <dsp:cNvPr id="0" name=""/>
        <dsp:cNvSpPr/>
      </dsp:nvSpPr>
      <dsp:spPr>
        <a:xfrm>
          <a:off x="4737861" y="0"/>
          <a:ext cx="1689178" cy="5232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인준확인서</a:t>
          </a:r>
        </a:p>
      </dsp:txBody>
      <dsp:txXfrm>
        <a:off x="4753186" y="15325"/>
        <a:ext cx="1658528" cy="492570"/>
      </dsp:txXfrm>
    </dsp:sp>
    <dsp:sp modelId="{B747096A-79E9-4BFE-8BA6-88ECF92EE707}">
      <dsp:nvSpPr>
        <dsp:cNvPr id="0" name=""/>
        <dsp:cNvSpPr/>
      </dsp:nvSpPr>
      <dsp:spPr>
        <a:xfrm>
          <a:off x="6595958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6595958" y="135934"/>
        <a:ext cx="250674" cy="251350"/>
      </dsp:txXfrm>
    </dsp:sp>
    <dsp:sp modelId="{AA088449-51B7-49D9-990B-223E811E2778}">
      <dsp:nvSpPr>
        <dsp:cNvPr id="0" name=""/>
        <dsp:cNvSpPr/>
      </dsp:nvSpPr>
      <dsp:spPr>
        <a:xfrm>
          <a:off x="7102711" y="0"/>
          <a:ext cx="1689178" cy="5232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파  송</a:t>
          </a:r>
        </a:p>
      </dsp:txBody>
      <dsp:txXfrm>
        <a:off x="7118036" y="15325"/>
        <a:ext cx="1658528" cy="4925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5014-4C62-48FB-81DC-B9B59EC7BDFA}">
      <dsp:nvSpPr>
        <dsp:cNvPr id="0" name=""/>
        <dsp:cNvSpPr/>
      </dsp:nvSpPr>
      <dsp:spPr>
        <a:xfrm>
          <a:off x="8589" y="0"/>
          <a:ext cx="1330738" cy="5232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필수훈련</a:t>
          </a:r>
        </a:p>
      </dsp:txBody>
      <dsp:txXfrm>
        <a:off x="23914" y="15325"/>
        <a:ext cx="1300088" cy="492570"/>
      </dsp:txXfrm>
    </dsp:sp>
    <dsp:sp modelId="{81C9980E-5FA4-4500-A7A2-FC66405C98E8}">
      <dsp:nvSpPr>
        <dsp:cNvPr id="0" name=""/>
        <dsp:cNvSpPr/>
      </dsp:nvSpPr>
      <dsp:spPr>
        <a:xfrm>
          <a:off x="1472401" y="96598"/>
          <a:ext cx="282116" cy="3300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900" kern="1200"/>
        </a:p>
      </dsp:txBody>
      <dsp:txXfrm>
        <a:off x="1472401" y="162603"/>
        <a:ext cx="197481" cy="198013"/>
      </dsp:txXfrm>
    </dsp:sp>
    <dsp:sp modelId="{E7A87C7B-7C6C-4AC7-9E3C-A06358F3A61C}">
      <dsp:nvSpPr>
        <dsp:cNvPr id="0" name=""/>
        <dsp:cNvSpPr/>
      </dsp:nvSpPr>
      <dsp:spPr>
        <a:xfrm>
          <a:off x="1871623" y="0"/>
          <a:ext cx="1330738" cy="5232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인준심사</a:t>
          </a:r>
        </a:p>
      </dsp:txBody>
      <dsp:txXfrm>
        <a:off x="1886948" y="15325"/>
        <a:ext cx="1300088" cy="492570"/>
      </dsp:txXfrm>
    </dsp:sp>
    <dsp:sp modelId="{AF14A964-BB59-4E65-B804-D6DE2AE7B43E}">
      <dsp:nvSpPr>
        <dsp:cNvPr id="0" name=""/>
        <dsp:cNvSpPr/>
      </dsp:nvSpPr>
      <dsp:spPr>
        <a:xfrm>
          <a:off x="3335434" y="96598"/>
          <a:ext cx="282116" cy="3300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900" kern="1200"/>
        </a:p>
      </dsp:txBody>
      <dsp:txXfrm>
        <a:off x="3335434" y="162603"/>
        <a:ext cx="197481" cy="198013"/>
      </dsp:txXfrm>
    </dsp:sp>
    <dsp:sp modelId="{8249269D-207D-49E3-8A62-545663547C7F}">
      <dsp:nvSpPr>
        <dsp:cNvPr id="0" name=""/>
        <dsp:cNvSpPr/>
      </dsp:nvSpPr>
      <dsp:spPr>
        <a:xfrm>
          <a:off x="3734656" y="0"/>
          <a:ext cx="1330738" cy="5232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인준확인서</a:t>
          </a:r>
        </a:p>
      </dsp:txBody>
      <dsp:txXfrm>
        <a:off x="3749981" y="15325"/>
        <a:ext cx="1300088" cy="492570"/>
      </dsp:txXfrm>
    </dsp:sp>
    <dsp:sp modelId="{B747096A-79E9-4BFE-8BA6-88ECF92EE707}">
      <dsp:nvSpPr>
        <dsp:cNvPr id="0" name=""/>
        <dsp:cNvSpPr/>
      </dsp:nvSpPr>
      <dsp:spPr>
        <a:xfrm>
          <a:off x="5198468" y="96598"/>
          <a:ext cx="282116" cy="3300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900" kern="1200"/>
        </a:p>
      </dsp:txBody>
      <dsp:txXfrm>
        <a:off x="5198468" y="162603"/>
        <a:ext cx="197481" cy="198013"/>
      </dsp:txXfrm>
    </dsp:sp>
    <dsp:sp modelId="{56F91F93-6650-476A-B3AC-4E69B81B1069}">
      <dsp:nvSpPr>
        <dsp:cNvPr id="0" name=""/>
        <dsp:cNvSpPr/>
      </dsp:nvSpPr>
      <dsp:spPr>
        <a:xfrm>
          <a:off x="5597689" y="0"/>
          <a:ext cx="1330738" cy="5232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수련선교사</a:t>
          </a:r>
        </a:p>
      </dsp:txBody>
      <dsp:txXfrm>
        <a:off x="5613014" y="15325"/>
        <a:ext cx="1300088" cy="492570"/>
      </dsp:txXfrm>
    </dsp:sp>
    <dsp:sp modelId="{5641B7D3-4643-4E8D-B923-4A2ECE6DBCB4}">
      <dsp:nvSpPr>
        <dsp:cNvPr id="0" name=""/>
        <dsp:cNvSpPr/>
      </dsp:nvSpPr>
      <dsp:spPr>
        <a:xfrm>
          <a:off x="7061501" y="96598"/>
          <a:ext cx="282116" cy="3300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900" kern="1200"/>
        </a:p>
      </dsp:txBody>
      <dsp:txXfrm>
        <a:off x="7061501" y="162603"/>
        <a:ext cx="197481" cy="198013"/>
      </dsp:txXfrm>
    </dsp:sp>
    <dsp:sp modelId="{AA088449-51B7-49D9-990B-223E811E2778}">
      <dsp:nvSpPr>
        <dsp:cNvPr id="0" name=""/>
        <dsp:cNvSpPr/>
      </dsp:nvSpPr>
      <dsp:spPr>
        <a:xfrm>
          <a:off x="7460723" y="0"/>
          <a:ext cx="1330738" cy="52322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rPr>
            <a:t>파  송</a:t>
          </a:r>
        </a:p>
      </dsp:txBody>
      <dsp:txXfrm>
        <a:off x="7476048" y="15325"/>
        <a:ext cx="1300088" cy="4925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15014-4C62-48FB-81DC-B9B59EC7BDFA}">
      <dsp:nvSpPr>
        <dsp:cNvPr id="0" name=""/>
        <dsp:cNvSpPr/>
      </dsp:nvSpPr>
      <dsp:spPr>
        <a:xfrm>
          <a:off x="8160" y="0"/>
          <a:ext cx="1689178" cy="52322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kern="1200" dirty="0">
              <a:latin typeface="-2002" panose="02030504000101010101" pitchFamily="18" charset="-127"/>
              <a:ea typeface="-2002" panose="02030504000101010101" pitchFamily="18" charset="-127"/>
            </a:rPr>
            <a:t>필수훈련</a:t>
          </a:r>
        </a:p>
      </dsp:txBody>
      <dsp:txXfrm>
        <a:off x="23485" y="15325"/>
        <a:ext cx="1658528" cy="492570"/>
      </dsp:txXfrm>
    </dsp:sp>
    <dsp:sp modelId="{81C9980E-5FA4-4500-A7A2-FC66405C98E8}">
      <dsp:nvSpPr>
        <dsp:cNvPr id="0" name=""/>
        <dsp:cNvSpPr/>
      </dsp:nvSpPr>
      <dsp:spPr>
        <a:xfrm>
          <a:off x="1866257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1866257" y="135934"/>
        <a:ext cx="250674" cy="251350"/>
      </dsp:txXfrm>
    </dsp:sp>
    <dsp:sp modelId="{E7A87C7B-7C6C-4AC7-9E3C-A06358F3A61C}">
      <dsp:nvSpPr>
        <dsp:cNvPr id="0" name=""/>
        <dsp:cNvSpPr/>
      </dsp:nvSpPr>
      <dsp:spPr>
        <a:xfrm>
          <a:off x="2373010" y="0"/>
          <a:ext cx="1689178" cy="5232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kern="1200" dirty="0">
              <a:latin typeface="-2002" panose="02030504000101010101" pitchFamily="18" charset="-127"/>
              <a:ea typeface="-2002" panose="02030504000101010101" pitchFamily="18" charset="-127"/>
            </a:rPr>
            <a:t>인준심사</a:t>
          </a:r>
        </a:p>
      </dsp:txBody>
      <dsp:txXfrm>
        <a:off x="2388335" y="15325"/>
        <a:ext cx="1658528" cy="492570"/>
      </dsp:txXfrm>
    </dsp:sp>
    <dsp:sp modelId="{AF14A964-BB59-4E65-B804-D6DE2AE7B43E}">
      <dsp:nvSpPr>
        <dsp:cNvPr id="0" name=""/>
        <dsp:cNvSpPr/>
      </dsp:nvSpPr>
      <dsp:spPr>
        <a:xfrm>
          <a:off x="4231107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4231107" y="135934"/>
        <a:ext cx="250674" cy="251350"/>
      </dsp:txXfrm>
    </dsp:sp>
    <dsp:sp modelId="{8249269D-207D-49E3-8A62-545663547C7F}">
      <dsp:nvSpPr>
        <dsp:cNvPr id="0" name=""/>
        <dsp:cNvSpPr/>
      </dsp:nvSpPr>
      <dsp:spPr>
        <a:xfrm>
          <a:off x="4737861" y="0"/>
          <a:ext cx="1689178" cy="5232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kern="1200" dirty="0">
              <a:latin typeface="-2002" panose="02030504000101010101" pitchFamily="18" charset="-127"/>
              <a:ea typeface="-2002" panose="02030504000101010101" pitchFamily="18" charset="-127"/>
            </a:rPr>
            <a:t>인준확인서</a:t>
          </a:r>
        </a:p>
      </dsp:txBody>
      <dsp:txXfrm>
        <a:off x="4753186" y="15325"/>
        <a:ext cx="1658528" cy="492570"/>
      </dsp:txXfrm>
    </dsp:sp>
    <dsp:sp modelId="{B747096A-79E9-4BFE-8BA6-88ECF92EE707}">
      <dsp:nvSpPr>
        <dsp:cNvPr id="0" name=""/>
        <dsp:cNvSpPr/>
      </dsp:nvSpPr>
      <dsp:spPr>
        <a:xfrm>
          <a:off x="6595958" y="52151"/>
          <a:ext cx="358105" cy="41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200" kern="1200"/>
        </a:p>
      </dsp:txBody>
      <dsp:txXfrm>
        <a:off x="6595958" y="135934"/>
        <a:ext cx="250674" cy="251350"/>
      </dsp:txXfrm>
    </dsp:sp>
    <dsp:sp modelId="{AA088449-51B7-49D9-990B-223E811E2778}">
      <dsp:nvSpPr>
        <dsp:cNvPr id="0" name=""/>
        <dsp:cNvSpPr/>
      </dsp:nvSpPr>
      <dsp:spPr>
        <a:xfrm>
          <a:off x="7102711" y="0"/>
          <a:ext cx="1689178" cy="5232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-2002" panose="02030504000101010101" pitchFamily="18" charset="-127"/>
              <a:ea typeface="-2002" panose="02030504000101010101" pitchFamily="18" charset="-127"/>
            </a:rPr>
            <a:t>파  송</a:t>
          </a:r>
        </a:p>
      </dsp:txBody>
      <dsp:txXfrm>
        <a:off x="7118036" y="15325"/>
        <a:ext cx="1658528" cy="492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0C9EA9-EFC1-4630-BDA7-202BB6F25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92CD082-BC92-4237-BF93-D25594914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B9F1D83-0DB8-49B0-8105-419F723A0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 smtClean="0"/>
              <a:pPr lvl="0">
                <a:defRPr lang="ko-KR" altLang="en-US"/>
              </a:pPr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3E8249-BE55-43B6-BE71-16AE07770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235002-593B-46AB-8204-08924C04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 smtClean="0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653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24E0F0-3260-4521-8DFA-94B9EBC5B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516D53-89C2-47BE-BF46-D66BA5011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0CAC5C-0B44-49F5-AF43-B7424E385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BB6627-DDFB-4A70-956F-FB844DF1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3C740E-6621-4B63-9994-A2D467E30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9737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6364333-C0B7-482B-B305-D52D97ADDD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A4E35D5-376E-4B7F-AF3A-33B41B8A3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685078-1152-4503-85FB-1E0DC80C5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7E808FC-B768-4F83-9860-8916D962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D4217C-37BA-4D64-AC1C-AD4496EA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987749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52C1B3-81BA-4D8D-ACC8-CF115BD6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6553D1-E9B8-4174-996B-70FABFA6C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091268-CA78-4764-AA55-5A73F052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 smtClean="0"/>
              <a:pPr lvl="0">
                <a:defRPr lang="ko-KR" altLang="en-US"/>
              </a:pPr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1F7744-8C4B-44B4-96B0-0506986BE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D97980-2945-45FC-8CD0-DC8F3AFC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 smtClean="0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03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1BF06B-081C-4421-B0FE-F15729C1B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0ADDA00-541D-4661-8670-B0E0D2AE8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B80413-E83A-4FEA-A53A-F1102EDC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 smtClean="0"/>
              <a:pPr lvl="0">
                <a:defRPr lang="ko-KR" altLang="en-US"/>
              </a:pPr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39343C-9224-45C7-AA2E-09F7E38BD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4C22EB-A809-455D-B4EF-2A399DE0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 smtClean="0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931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2A3C76-BAD0-4048-9E1E-97826CD87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FDB8C1-8C81-4AC4-999E-1A0740555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749787B-7B6D-4B40-BC40-54E2490E6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81E6C04-FC30-4734-B718-44A1B667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529FE4-F9A4-47FD-B405-5E490C1E3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074574-A650-4A39-8B3A-9D4097FD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46031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B49217-2668-4008-ADEB-06C0C1306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1BDA2E8-CAFB-4AA7-8B12-232263F35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343316D-21B2-41F4-A68D-9931AF672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57C686A-F77B-4C48-B266-0186D927A8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F91C394-1A5A-4427-AB63-F17310DE3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2D3940A-3FC1-4F5E-A926-519FEDA80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8396D53-A845-4ECC-880B-64751723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B7337AA-249C-4FE6-B49D-EF47334D9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78220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400E21-1014-4865-8E43-922D52A7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6042473-E5D1-4550-8643-A09F6A66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 smtClean="0"/>
              <a:pPr lvl="0">
                <a:defRPr lang="ko-KR" altLang="en-US"/>
              </a:pPr>
              <a:t>2018-07-19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03A59E-E702-4BFE-8584-2C2F7C53B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F86A4E0-ACF0-427C-B36B-9BEEEC6E9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 smtClean="0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96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B525BD5-ABE4-41B9-8B7F-B235265A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 smtClean="0"/>
              <a:pPr lvl="0">
                <a:defRPr lang="ko-KR" altLang="en-US"/>
              </a:pPr>
              <a:t>2018-07-19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2A2869F-8D38-4502-876F-E739301C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477A112-D017-40B2-A9BA-13C20AD9B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 smtClean="0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719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4B8863-5B11-420B-B61C-CA80BB5C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150F4F-E4DC-4F0C-958D-3F9D3E415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CCCAAF1-8F08-43B7-90BE-4854810AC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A7F6451-AC6E-4E0F-A66E-8E2B8AECB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26E2BDF-E339-469E-8CFC-3A4D71D0E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AAD00CD-964E-4094-960F-D6366146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4881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CC93DD-9D5D-48D7-B381-6E45CCC2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ED50796-346B-4EDB-A538-C113547D1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166C048-9F85-4753-8581-5B4364063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654425A-6C1D-41C1-9DED-C05DFC2C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BFF7C1-2F6E-427D-AFAA-A3D4AD67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99BAA2A-E0A3-40B9-ACB2-D989C872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304456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87297C2-74BA-4A42-9089-4B14C94C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46F480-0DF6-44CE-ADA8-1355CBEA6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272F4E-3184-4D91-AE0B-58A37B7D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2018-07-19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16D0D0-5EC9-4AAF-9126-BE473CE692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E941E0-F437-4E01-AE23-C5548629C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538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sldNum="0"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kmcmission.or.kr/board/bbs/show.php?id=1091&amp;p_cate_id=54&amp;category_id=84&amp;group_code=bbs&amp;pageID=&amp;m_id=100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hyperlink" Target="https://kmcmission.or.kr/board/bbs/show.php?id=993&amp;p_cate_id=46&amp;category_id=48&amp;group_code=bbs&amp;pageID=&amp;m_id=77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mcmission.or.kr/board/bbs/show.php?id=552&amp;p_cate_id=54&amp;category_id=84&amp;group_code=bbs&amp;pageID=&amp;m_id=100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kmcmission.or.kr/board/bbs/show.php?id=1092&amp;p_cate_id=54&amp;category_id=84&amp;group_code=bbs&amp;pageID=&amp;m_id=100" TargetMode="External"/><Relationship Id="rId4" Type="http://schemas.openxmlformats.org/officeDocument/2006/relationships/hyperlink" Target="https://kmcmission.or.kr/board/bbs/show.php?id=538&amp;p_cate_id=54&amp;category_id=55&amp;group_code=bbs&amp;pageID=&amp;m_id=6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mcmission.or.kr/board/bbs/show.php?id=539&amp;p_cate_id=54&amp;category_id=55&amp;group_code=bbs&amp;pageID=&amp;m_id=6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DCE6D5-3D6C-4AAD-ABE1-900ABCD407C8}"/>
              </a:ext>
            </a:extLst>
          </p:cNvPr>
          <p:cNvSpPr txBox="1"/>
          <p:nvPr/>
        </p:nvSpPr>
        <p:spPr>
          <a:xfrm>
            <a:off x="1588651" y="3167390"/>
            <a:ext cx="596669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감리교회 선교사의 정의 및 구분</a:t>
            </a:r>
            <a:r>
              <a:rPr lang="en-US" altLang="ko-KR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/</a:t>
            </a:r>
            <a:r>
              <a:rPr lang="ko-KR" altLang="en-US" sz="28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자격</a:t>
            </a:r>
            <a:endParaRPr lang="en-US" altLang="ko-KR" sz="28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  <a:hlinkClick r:id="rId2"/>
            </a:endParaRPr>
          </a:p>
          <a:p>
            <a:pPr algn="ctr"/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(ctrl+</a:t>
            </a:r>
            <a:r>
              <a:rPr lang="ko-KR" altLang="en-US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클릭</a:t>
            </a:r>
            <a:r>
              <a:rPr lang="en-US" altLang="ko-KR" sz="2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)</a:t>
            </a:r>
            <a:endParaRPr lang="ko-KR" altLang="en-US" sz="2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995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4">
            <a:extLst>
              <a:ext uri="{FF2B5EF4-FFF2-40B4-BE49-F238E27FC236}">
                <a16:creationId xmlns:a16="http://schemas.microsoft.com/office/drawing/2014/main" id="{A8BA60C3-20ED-4048-AF93-F2BA6DC239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021334"/>
              </p:ext>
            </p:extLst>
          </p:nvPr>
        </p:nvGraphicFramePr>
        <p:xfrm>
          <a:off x="142613" y="1028743"/>
          <a:ext cx="8800051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2C7EE9-85ED-4C17-B971-099166DE926F}"/>
              </a:ext>
            </a:extLst>
          </p:cNvPr>
          <p:cNvSpPr txBox="1"/>
          <p:nvPr/>
        </p:nvSpPr>
        <p:spPr>
          <a:xfrm>
            <a:off x="101504" y="1695209"/>
            <a:ext cx="2139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위탁선교훈련기관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+</a:t>
            </a:r>
            <a:r>
              <a:rPr lang="ko-KR" altLang="en-US" sz="1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해외정병훈련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5A1C63-0D54-4997-BE8F-CF9CA2955DA5}"/>
              </a:ext>
            </a:extLst>
          </p:cNvPr>
          <p:cNvSpPr txBox="1"/>
          <p:nvPr/>
        </p:nvSpPr>
        <p:spPr>
          <a:xfrm>
            <a:off x="101503" y="2252989"/>
            <a:ext cx="21391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본부집중훈련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(4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박 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4C888-92D5-4F10-BA53-5557E3C6AC15}"/>
              </a:ext>
            </a:extLst>
          </p:cNvPr>
          <p:cNvSpPr txBox="1"/>
          <p:nvPr/>
        </p:nvSpPr>
        <p:spPr>
          <a:xfrm>
            <a:off x="2459752" y="1695209"/>
            <a:ext cx="213919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서류심사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/9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(</a:t>
            </a:r>
            <a:r>
              <a:rPr lang="ko-KR" altLang="en-US" sz="1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선교국홈페이지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세계선교사역부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게시판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endParaRPr lang="en-US" altLang="ko-KR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 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1)</a:t>
            </a:r>
            <a:endParaRPr lang="ko-KR" altLang="en-US" sz="1200" b="1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33871A-5F94-494B-B265-1F2B098CE9E0}"/>
              </a:ext>
            </a:extLst>
          </p:cNvPr>
          <p:cNvSpPr txBox="1"/>
          <p:nvPr/>
        </p:nvSpPr>
        <p:spPr>
          <a:xfrm>
            <a:off x="2432025" y="2892053"/>
            <a:ext cx="2139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면접심사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(2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(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서류심사 통과자에 한함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D102EF-0DC6-43A9-A000-7EDC4ACEE534}"/>
              </a:ext>
            </a:extLst>
          </p:cNvPr>
          <p:cNvSpPr txBox="1"/>
          <p:nvPr/>
        </p:nvSpPr>
        <p:spPr>
          <a:xfrm>
            <a:off x="4759277" y="1695209"/>
            <a:ext cx="2139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인준심사 결과 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공고 후 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10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 이내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발급</a:t>
            </a:r>
          </a:p>
          <a:p>
            <a:r>
              <a:rPr lang="ko-KR" altLang="en-US" sz="1400" dirty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소속연회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일괄 송부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96D9C0-16D0-4687-AA3D-84CCD7EACF4E}"/>
              </a:ext>
            </a:extLst>
          </p:cNvPr>
          <p:cNvSpPr txBox="1"/>
          <p:nvPr/>
        </p:nvSpPr>
        <p:spPr>
          <a:xfrm>
            <a:off x="7125914" y="1635778"/>
            <a:ext cx="2018086" cy="250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인준 후 </a:t>
            </a:r>
            <a:r>
              <a:rPr lang="en-US" altLang="ko-KR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개월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이내</a:t>
            </a:r>
          </a:p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연회에서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발급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감독명의 </a:t>
            </a:r>
            <a:r>
              <a:rPr lang="ko-KR" altLang="en-US" sz="1400" spc="-8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파송장</a:t>
            </a: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선교사계약서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(3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보험증서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파송예배순서지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제출 후 감독회장 직인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endParaRPr lang="en-US" altLang="ko-KR" sz="12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 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2)</a:t>
            </a:r>
            <a:endParaRPr lang="ko-KR" altLang="en-US" sz="1200" b="1" spc="-80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AE05D-B3BC-4D97-9580-2C0021BC33B7}"/>
              </a:ext>
            </a:extLst>
          </p:cNvPr>
          <p:cNvSpPr txBox="1"/>
          <p:nvPr/>
        </p:nvSpPr>
        <p:spPr>
          <a:xfrm>
            <a:off x="99366" y="183006"/>
            <a:ext cx="2282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교역자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준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3523889B-A284-44E1-9629-8B81EB45A29F}"/>
              </a:ext>
            </a:extLst>
          </p:cNvPr>
          <p:cNvGrpSpPr/>
          <p:nvPr/>
        </p:nvGrpSpPr>
        <p:grpSpPr>
          <a:xfrm>
            <a:off x="5772668" y="6468176"/>
            <a:ext cx="3335962" cy="310810"/>
            <a:chOff x="5772668" y="6468176"/>
            <a:chExt cx="3335962" cy="310810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8EFCF7BF-B9CB-4CE2-A1E5-5069CF6F07D9}"/>
                </a:ext>
              </a:extLst>
            </p:cNvPr>
            <p:cNvGrpSpPr/>
            <p:nvPr/>
          </p:nvGrpSpPr>
          <p:grpSpPr>
            <a:xfrm>
              <a:off x="5772668" y="6468176"/>
              <a:ext cx="310810" cy="310810"/>
              <a:chOff x="5788404" y="2655115"/>
              <a:chExt cx="1887523" cy="1887523"/>
            </a:xfrm>
          </p:grpSpPr>
          <p:sp>
            <p:nvSpPr>
              <p:cNvPr id="20" name="타원 19">
                <a:extLst>
                  <a:ext uri="{FF2B5EF4-FFF2-40B4-BE49-F238E27FC236}">
                    <a16:creationId xmlns:a16="http://schemas.microsoft.com/office/drawing/2014/main" id="{2D25F016-4557-4123-85EC-AC244C8C3568}"/>
                  </a:ext>
                </a:extLst>
              </p:cNvPr>
              <p:cNvSpPr/>
              <p:nvPr/>
            </p:nvSpPr>
            <p:spPr>
              <a:xfrm>
                <a:off x="5788404" y="2655115"/>
                <a:ext cx="1887523" cy="1887523"/>
              </a:xfrm>
              <a:prstGeom prst="ellipse">
                <a:avLst/>
              </a:prstGeom>
              <a:solidFill>
                <a:srgbClr val="F6F1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21" name="그림 20">
                <a:extLst>
                  <a:ext uri="{FF2B5EF4-FFF2-40B4-BE49-F238E27FC236}">
                    <a16:creationId xmlns:a16="http://schemas.microsoft.com/office/drawing/2014/main" id="{6CB99975-3EF8-4DF5-81FF-0D929C7942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2777" y="2744247"/>
                <a:ext cx="1709259" cy="1709259"/>
              </a:xfrm>
              <a:prstGeom prst="rect">
                <a:avLst/>
              </a:prstGeom>
            </p:spPr>
          </p:pic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CB8A1D0-2432-4E76-8F03-A7A2CF19B813}"/>
                </a:ext>
              </a:extLst>
            </p:cNvPr>
            <p:cNvSpPr txBox="1"/>
            <p:nvPr/>
          </p:nvSpPr>
          <p:spPr>
            <a:xfrm>
              <a:off x="6073825" y="6492776"/>
              <a:ext cx="30348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기독교대한감리회 본부 </a:t>
              </a:r>
              <a:r>
                <a:rPr kumimoji="0" lang="ko-KR" altLang="en-US" sz="1100" b="1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선교국</a:t>
              </a: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세계선교사역부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6239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6EDEE9-4DDE-448B-B6A0-9E1F56A7C0E4}"/>
              </a:ext>
            </a:extLst>
          </p:cNvPr>
          <p:cNvSpPr txBox="1"/>
          <p:nvPr/>
        </p:nvSpPr>
        <p:spPr>
          <a:xfrm>
            <a:off x="129437" y="177626"/>
            <a:ext cx="284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교역자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2800" b="1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서리파송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2C7EE9-85ED-4C17-B971-099166DE926F}"/>
              </a:ext>
            </a:extLst>
          </p:cNvPr>
          <p:cNvSpPr txBox="1"/>
          <p:nvPr/>
        </p:nvSpPr>
        <p:spPr>
          <a:xfrm>
            <a:off x="73965" y="1597855"/>
            <a:ext cx="16213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위탁선교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훈련기관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+</a:t>
            </a:r>
            <a:r>
              <a:rPr lang="ko-KR" altLang="en-US" sz="1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해외정병훈련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5A1C63-0D54-4997-BE8F-CF9CA2955DA5}"/>
              </a:ext>
            </a:extLst>
          </p:cNvPr>
          <p:cNvSpPr txBox="1"/>
          <p:nvPr/>
        </p:nvSpPr>
        <p:spPr>
          <a:xfrm>
            <a:off x="70259" y="2462678"/>
            <a:ext cx="1621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본부집중훈련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(4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박 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4C888-92D5-4F10-BA53-5557E3C6AC15}"/>
              </a:ext>
            </a:extLst>
          </p:cNvPr>
          <p:cNvSpPr txBox="1"/>
          <p:nvPr/>
        </p:nvSpPr>
        <p:spPr>
          <a:xfrm>
            <a:off x="1835620" y="1599329"/>
            <a:ext cx="183896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서류심사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/9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(</a:t>
            </a:r>
            <a:r>
              <a:rPr lang="ko-KR" altLang="en-US" sz="1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선교국홈페이지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세계선교사역부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게시판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 lvl="0"/>
            <a:endParaRPr lang="en-US" altLang="ko-KR" sz="1050" dirty="0">
              <a:solidFill>
                <a:prstClr val="black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/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 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1)</a:t>
            </a:r>
            <a:endParaRPr lang="ko-KR" altLang="en-US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33871A-5F94-494B-B265-1F2B098CE9E0}"/>
              </a:ext>
            </a:extLst>
          </p:cNvPr>
          <p:cNvSpPr txBox="1"/>
          <p:nvPr/>
        </p:nvSpPr>
        <p:spPr>
          <a:xfrm>
            <a:off x="1835620" y="2852920"/>
            <a:ext cx="2139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면접심사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(2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(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서류심사 통과자에 한함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D102EF-0DC6-43A9-A000-7EDC4ACEE534}"/>
              </a:ext>
            </a:extLst>
          </p:cNvPr>
          <p:cNvSpPr txBox="1"/>
          <p:nvPr/>
        </p:nvSpPr>
        <p:spPr>
          <a:xfrm>
            <a:off x="2699740" y="3602368"/>
            <a:ext cx="400656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① 전도사 임면보고서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② 지방인사위원회 회의록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③ 구역전도사결의서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④ 수련선교사 자원봉사신청서</a:t>
            </a:r>
            <a:endParaRPr lang="en-US" altLang="ko-KR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                                  (ctrl+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클릭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  </a:t>
            </a:r>
          </a:p>
          <a:p>
            <a:endParaRPr lang="en-US" altLang="ko-KR" sz="11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제출 후 인준확인서 발급 및 </a:t>
            </a:r>
            <a:r>
              <a:rPr lang="ko-KR" altLang="en-US" sz="14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연회제출</a:t>
            </a:r>
            <a:endParaRPr lang="en-US" altLang="ko-KR" sz="1400" b="1" dirty="0">
              <a:solidFill>
                <a:srgbClr val="FF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96D9C0-16D0-4687-AA3D-84CCD7EACF4E}"/>
              </a:ext>
            </a:extLst>
          </p:cNvPr>
          <p:cNvSpPr txBox="1"/>
          <p:nvPr/>
        </p:nvSpPr>
        <p:spPr>
          <a:xfrm>
            <a:off x="6897430" y="3602368"/>
            <a:ext cx="2139190" cy="250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spc="-80" dirty="0" err="1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목사안수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후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개월 이내</a:t>
            </a:r>
          </a:p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연회에서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발급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감독명의 </a:t>
            </a:r>
            <a:r>
              <a:rPr lang="ko-KR" altLang="en-US" sz="1400" spc="-8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파송장</a:t>
            </a: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선교사계약서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(3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보험증서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70AD47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파송예배순서지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제출 후 감독회장 직인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endParaRPr lang="en-US" altLang="ko-KR" sz="12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 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2)</a:t>
            </a:r>
            <a:endParaRPr lang="ko-KR" altLang="en-US" sz="1200" b="1" spc="-80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B1CDCF-F37E-46A7-BA31-6729A8463087}"/>
              </a:ext>
            </a:extLst>
          </p:cNvPr>
          <p:cNvSpPr txBox="1"/>
          <p:nvPr/>
        </p:nvSpPr>
        <p:spPr>
          <a:xfrm>
            <a:off x="5652150" y="1599329"/>
            <a:ext cx="1872260" cy="92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20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기간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1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국내외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자원봉사 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40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시간 이수</a:t>
            </a:r>
            <a:endParaRPr lang="en-US" altLang="ko-KR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(</a:t>
            </a:r>
            <a:r>
              <a:rPr lang="ko-KR" altLang="en-US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본부집중훈련</a:t>
            </a:r>
            <a:r>
              <a:rPr lang="en-US" altLang="ko-KR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en-US" altLang="ko-KR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</a:t>
            </a:r>
            <a:r>
              <a:rPr lang="ko-KR" altLang="en-US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세계선교사대회 등 봉사</a:t>
            </a:r>
            <a:r>
              <a:rPr lang="en-US" altLang="ko-KR" sz="11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1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3AD49DEF-60A5-4774-B565-4858A905DC83}"/>
              </a:ext>
            </a:extLst>
          </p:cNvPr>
          <p:cNvGrpSpPr/>
          <p:nvPr/>
        </p:nvGrpSpPr>
        <p:grpSpPr>
          <a:xfrm>
            <a:off x="5772668" y="6468176"/>
            <a:ext cx="3335962" cy="310810"/>
            <a:chOff x="5772668" y="6468176"/>
            <a:chExt cx="3335962" cy="310810"/>
          </a:xfrm>
        </p:grpSpPr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8C0442CD-525C-4598-AFFA-53C3EF0C4908}"/>
                </a:ext>
              </a:extLst>
            </p:cNvPr>
            <p:cNvGrpSpPr/>
            <p:nvPr/>
          </p:nvGrpSpPr>
          <p:grpSpPr>
            <a:xfrm>
              <a:off x="5772668" y="6468176"/>
              <a:ext cx="310810" cy="310810"/>
              <a:chOff x="5788404" y="2655115"/>
              <a:chExt cx="1887523" cy="1887523"/>
            </a:xfrm>
          </p:grpSpPr>
          <p:sp>
            <p:nvSpPr>
              <p:cNvPr id="20" name="타원 19">
                <a:extLst>
                  <a:ext uri="{FF2B5EF4-FFF2-40B4-BE49-F238E27FC236}">
                    <a16:creationId xmlns:a16="http://schemas.microsoft.com/office/drawing/2014/main" id="{D4320434-E09C-480C-9E45-6A22C657CBAF}"/>
                  </a:ext>
                </a:extLst>
              </p:cNvPr>
              <p:cNvSpPr/>
              <p:nvPr/>
            </p:nvSpPr>
            <p:spPr>
              <a:xfrm>
                <a:off x="5788404" y="2655115"/>
                <a:ext cx="1887523" cy="1887523"/>
              </a:xfrm>
              <a:prstGeom prst="ellipse">
                <a:avLst/>
              </a:prstGeom>
              <a:solidFill>
                <a:srgbClr val="F6F1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21" name="그림 20">
                <a:extLst>
                  <a:ext uri="{FF2B5EF4-FFF2-40B4-BE49-F238E27FC236}">
                    <a16:creationId xmlns:a16="http://schemas.microsoft.com/office/drawing/2014/main" id="{680A1F60-6EC4-4979-AE9C-8C5FEC0F94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2777" y="2744247"/>
                <a:ext cx="1709259" cy="1709259"/>
              </a:xfrm>
              <a:prstGeom prst="rect">
                <a:avLst/>
              </a:prstGeom>
            </p:spPr>
          </p:pic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609B911-CB96-4226-81D7-FEF1D6A14CCD}"/>
                </a:ext>
              </a:extLst>
            </p:cNvPr>
            <p:cNvSpPr txBox="1"/>
            <p:nvPr/>
          </p:nvSpPr>
          <p:spPr>
            <a:xfrm>
              <a:off x="6073825" y="6492776"/>
              <a:ext cx="30348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기독교대한감리회 본부 </a:t>
              </a:r>
              <a:r>
                <a:rPr kumimoji="0" lang="ko-KR" altLang="en-US" sz="1100" b="1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선교국</a:t>
              </a: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세계선교사역부</a:t>
              </a:r>
            </a:p>
          </p:txBody>
        </p:sp>
      </p:grpSp>
      <p:graphicFrame>
        <p:nvGraphicFramePr>
          <p:cNvPr id="22" name="다이어그램 21">
            <a:extLst>
              <a:ext uri="{FF2B5EF4-FFF2-40B4-BE49-F238E27FC236}">
                <a16:creationId xmlns:a16="http://schemas.microsoft.com/office/drawing/2014/main" id="{29FEE706-D1E5-4DF1-988A-48C1F3B974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731324"/>
              </p:ext>
            </p:extLst>
          </p:nvPr>
        </p:nvGraphicFramePr>
        <p:xfrm>
          <a:off x="108483" y="962456"/>
          <a:ext cx="8800051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DA216E2B-9FA4-478E-AA31-2F865EDBCA17}"/>
              </a:ext>
            </a:extLst>
          </p:cNvPr>
          <p:cNvCxnSpPr/>
          <p:nvPr/>
        </p:nvCxnSpPr>
        <p:spPr>
          <a:xfrm>
            <a:off x="4508508" y="1484730"/>
            <a:ext cx="0" cy="2001342"/>
          </a:xfrm>
          <a:prstGeom prst="line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038CDEAD-FEC5-402F-8E77-43EEC344E0A9}"/>
              </a:ext>
            </a:extLst>
          </p:cNvPr>
          <p:cNvCxnSpPr/>
          <p:nvPr/>
        </p:nvCxnSpPr>
        <p:spPr>
          <a:xfrm>
            <a:off x="8244510" y="1484730"/>
            <a:ext cx="0" cy="2001342"/>
          </a:xfrm>
          <a:prstGeom prst="line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33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4">
            <a:extLst>
              <a:ext uri="{FF2B5EF4-FFF2-40B4-BE49-F238E27FC236}">
                <a16:creationId xmlns:a16="http://schemas.microsoft.com/office/drawing/2014/main" id="{A8BA60C3-20ED-4048-AF93-F2BA6DC239B8}"/>
              </a:ext>
            </a:extLst>
          </p:cNvPr>
          <p:cNvGraphicFramePr/>
          <p:nvPr/>
        </p:nvGraphicFramePr>
        <p:xfrm>
          <a:off x="142613" y="1028743"/>
          <a:ext cx="8800051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2C7EE9-85ED-4C17-B971-099166DE926F}"/>
              </a:ext>
            </a:extLst>
          </p:cNvPr>
          <p:cNvSpPr txBox="1"/>
          <p:nvPr/>
        </p:nvSpPr>
        <p:spPr>
          <a:xfrm>
            <a:off x="101504" y="1695209"/>
            <a:ext cx="2139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위탁선교훈련기관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+</a:t>
            </a:r>
            <a:r>
              <a:rPr lang="ko-KR" altLang="en-US" sz="14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해외정병훈련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5A1C63-0D54-4997-BE8F-CF9CA2955DA5}"/>
              </a:ext>
            </a:extLst>
          </p:cNvPr>
          <p:cNvSpPr txBox="1"/>
          <p:nvPr/>
        </p:nvSpPr>
        <p:spPr>
          <a:xfrm>
            <a:off x="101503" y="2252989"/>
            <a:ext cx="21391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ED7D3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본부집중훈련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(4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박 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33871A-5F94-494B-B265-1F2B098CE9E0}"/>
              </a:ext>
            </a:extLst>
          </p:cNvPr>
          <p:cNvSpPr txBox="1"/>
          <p:nvPr/>
        </p:nvSpPr>
        <p:spPr>
          <a:xfrm>
            <a:off x="2462833" y="2904787"/>
            <a:ext cx="2139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면접심사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(2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/10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(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서류심사 통과자에 한함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D102EF-0DC6-43A9-A000-7EDC4ACEE534}"/>
              </a:ext>
            </a:extLst>
          </p:cNvPr>
          <p:cNvSpPr txBox="1"/>
          <p:nvPr/>
        </p:nvSpPr>
        <p:spPr>
          <a:xfrm>
            <a:off x="4759277" y="1695209"/>
            <a:ext cx="213919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인준심사 결과 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공고 후 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10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 이내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발급</a:t>
            </a:r>
          </a:p>
          <a:p>
            <a:r>
              <a:rPr lang="ko-KR" altLang="en-US" sz="1400" dirty="0">
                <a:solidFill>
                  <a:srgbClr val="FFC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소속교회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</a:t>
            </a:r>
            <a:endParaRPr lang="en-US" altLang="ko-KR" sz="14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일괄 송부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96D9C0-16D0-4687-AA3D-84CCD7EACF4E}"/>
              </a:ext>
            </a:extLst>
          </p:cNvPr>
          <p:cNvSpPr txBox="1"/>
          <p:nvPr/>
        </p:nvSpPr>
        <p:spPr>
          <a:xfrm>
            <a:off x="7125914" y="1635778"/>
            <a:ext cx="2018086" cy="2244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인준 후 </a:t>
            </a:r>
            <a:r>
              <a:rPr lang="en-US" altLang="ko-KR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개월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이내</a:t>
            </a:r>
          </a:p>
          <a:p>
            <a:pPr>
              <a:lnSpc>
                <a:spcPct val="120000"/>
              </a:lnSpc>
            </a:pPr>
            <a:r>
              <a:rPr lang="ko-KR" altLang="en-US" sz="14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400" b="1" spc="-8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선교국에서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발급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선교사계약서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(3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서약서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보험증서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200" spc="-80" dirty="0">
                <a:solidFill>
                  <a:srgbClr val="5B9BD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200" spc="-8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파송예배순서지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2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sz="1400" spc="-8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제출 후 감독회장 직인</a:t>
            </a:r>
            <a:endParaRPr lang="en-US" altLang="ko-KR" sz="14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endParaRPr lang="en-US" altLang="ko-KR" sz="1200" spc="-8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 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2)</a:t>
            </a:r>
            <a:endParaRPr lang="ko-KR" altLang="en-US" sz="1200" b="1" spc="-80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AE05D-B3BC-4D97-9580-2C0021BC33B7}"/>
              </a:ext>
            </a:extLst>
          </p:cNvPr>
          <p:cNvSpPr txBox="1"/>
          <p:nvPr/>
        </p:nvSpPr>
        <p:spPr>
          <a:xfrm>
            <a:off x="101503" y="183006"/>
            <a:ext cx="1228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평신도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18945498-DCEA-437B-8828-AC01E5483465}"/>
              </a:ext>
            </a:extLst>
          </p:cNvPr>
          <p:cNvGrpSpPr/>
          <p:nvPr/>
        </p:nvGrpSpPr>
        <p:grpSpPr>
          <a:xfrm>
            <a:off x="5772668" y="6468176"/>
            <a:ext cx="3335962" cy="310810"/>
            <a:chOff x="5772668" y="6468176"/>
            <a:chExt cx="3335962" cy="310810"/>
          </a:xfrm>
        </p:grpSpPr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FCF1E5BE-61D9-4F96-A67B-72DEF4E42F82}"/>
                </a:ext>
              </a:extLst>
            </p:cNvPr>
            <p:cNvGrpSpPr/>
            <p:nvPr/>
          </p:nvGrpSpPr>
          <p:grpSpPr>
            <a:xfrm>
              <a:off x="5772668" y="6468176"/>
              <a:ext cx="310810" cy="310810"/>
              <a:chOff x="5788404" y="2655115"/>
              <a:chExt cx="1887523" cy="1887523"/>
            </a:xfrm>
          </p:grpSpPr>
          <p:sp>
            <p:nvSpPr>
              <p:cNvPr id="25" name="타원 24">
                <a:extLst>
                  <a:ext uri="{FF2B5EF4-FFF2-40B4-BE49-F238E27FC236}">
                    <a16:creationId xmlns:a16="http://schemas.microsoft.com/office/drawing/2014/main" id="{A5D7BA84-D84B-4A15-A4F3-C549C94B9014}"/>
                  </a:ext>
                </a:extLst>
              </p:cNvPr>
              <p:cNvSpPr/>
              <p:nvPr/>
            </p:nvSpPr>
            <p:spPr>
              <a:xfrm>
                <a:off x="5788404" y="2655115"/>
                <a:ext cx="1887523" cy="1887523"/>
              </a:xfrm>
              <a:prstGeom prst="ellipse">
                <a:avLst/>
              </a:prstGeom>
              <a:solidFill>
                <a:srgbClr val="F6F1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581B81BB-5633-4511-9802-8357FF1022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2777" y="2744247"/>
                <a:ext cx="1709259" cy="1709259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6D0A6A-AACE-4A73-9E2F-693BE15874EE}"/>
                </a:ext>
              </a:extLst>
            </p:cNvPr>
            <p:cNvSpPr txBox="1"/>
            <p:nvPr/>
          </p:nvSpPr>
          <p:spPr>
            <a:xfrm>
              <a:off x="6073825" y="6492776"/>
              <a:ext cx="30348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기독교대한감리회 본부 </a:t>
              </a:r>
              <a:r>
                <a:rPr kumimoji="0" lang="ko-KR" altLang="en-US" sz="1100" b="1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선교국</a:t>
              </a: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세계선교사역부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A946511-6011-4DA9-987B-6E34D93D3086}"/>
              </a:ext>
            </a:extLst>
          </p:cNvPr>
          <p:cNvSpPr txBox="1"/>
          <p:nvPr/>
        </p:nvSpPr>
        <p:spPr>
          <a:xfrm>
            <a:off x="2459752" y="1700760"/>
            <a:ext cx="213919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A5A5A5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✔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서류심사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/9</a:t>
            </a:r>
            <a:r>
              <a:rPr lang="ko-KR" altLang="en-US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월</a:t>
            </a:r>
            <a:r>
              <a:rPr lang="en-US" altLang="ko-KR" sz="1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(</a:t>
            </a:r>
            <a:r>
              <a:rPr lang="ko-KR" altLang="en-US" sz="12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선교국홈페이지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</a:p>
          <a:p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세계선교사역부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r>
              <a:rPr lang="ko-KR" altLang="en-US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게시판</a:t>
            </a:r>
            <a:r>
              <a:rPr lang="en-US" altLang="ko-KR" sz="12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endParaRPr lang="en-US" altLang="ko-KR" sz="12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- 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슬라이드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4(</a:t>
            </a:r>
            <a:r>
              <a:rPr lang="ko-KR" altLang="en-US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</a:t>
            </a:r>
            <a:r>
              <a:rPr lang="en-US" altLang="ko-KR" sz="1200" b="1" dirty="0">
                <a:solidFill>
                  <a:srgbClr val="C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1)</a:t>
            </a:r>
            <a:endParaRPr lang="ko-KR" altLang="en-US" sz="1200" b="1" dirty="0">
              <a:solidFill>
                <a:srgbClr val="C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137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66AD59F-BA20-4EF9-91E2-78DDACD9D912}"/>
              </a:ext>
            </a:extLst>
          </p:cNvPr>
          <p:cNvSpPr txBox="1"/>
          <p:nvPr/>
        </p:nvSpPr>
        <p:spPr>
          <a:xfrm>
            <a:off x="467430" y="2110252"/>
            <a:ext cx="6726521" cy="36075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① 지원서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② 이력서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③ 추천서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교역자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정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서리파송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연회감독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까지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),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평신도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지방감리사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까지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④ 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선교비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후원약정서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⑤ 선교계획서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⑥ 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훈련이수증서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위탁선교훈련기관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집중훈련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⑦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최종학력증명서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⑧ 건강진단서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종합검진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유효기간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⑨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인성검사결과표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en-US" altLang="ko-KR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개기관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유효기간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년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⑩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가족관계증명서</a:t>
            </a:r>
          </a:p>
          <a:p>
            <a:pPr>
              <a:lnSpc>
                <a:spcPct val="12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⑪ 현지선교사회 확인서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(※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명예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원로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현지선교사회 추천서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2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⑫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배우자 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훈련이수증서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위탁선교훈련기관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집중훈련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AE05D-B3BC-4D97-9580-2C0021BC33B7}"/>
              </a:ext>
            </a:extLst>
          </p:cNvPr>
          <p:cNvSpPr txBox="1"/>
          <p:nvPr/>
        </p:nvSpPr>
        <p:spPr>
          <a:xfrm>
            <a:off x="167297" y="183006"/>
            <a:ext cx="3969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참고 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1: </a:t>
            </a:r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  <a:hlinkClick r:id="rId2"/>
              </a:rPr>
              <a:t>인준서류</a:t>
            </a:r>
            <a:r>
              <a:rPr lang="en-US" altLang="ko-KR" dirty="0">
                <a:solidFill>
                  <a:prstClr val="black"/>
                </a:solidFill>
                <a:hlinkClick r:id="rId2"/>
              </a:rPr>
              <a:t>(ctrl+</a:t>
            </a:r>
            <a:r>
              <a:rPr lang="ko-KR" altLang="en-US" dirty="0">
                <a:solidFill>
                  <a:prstClr val="black"/>
                </a:solidFill>
                <a:hlinkClick r:id="rId2"/>
              </a:rPr>
              <a:t>클릭</a:t>
            </a:r>
            <a:r>
              <a:rPr lang="en-US" altLang="ko-KR" dirty="0">
                <a:solidFill>
                  <a:prstClr val="black"/>
                </a:solidFill>
                <a:hlinkClick r:id="rId2"/>
              </a:rPr>
              <a:t>)</a:t>
            </a:r>
            <a:endParaRPr lang="ko-KR" altLang="en-US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18945498-DCEA-437B-8828-AC01E5483465}"/>
              </a:ext>
            </a:extLst>
          </p:cNvPr>
          <p:cNvGrpSpPr/>
          <p:nvPr/>
        </p:nvGrpSpPr>
        <p:grpSpPr>
          <a:xfrm>
            <a:off x="5772668" y="6468176"/>
            <a:ext cx="3335962" cy="310810"/>
            <a:chOff x="5772668" y="6468176"/>
            <a:chExt cx="3335962" cy="310810"/>
          </a:xfrm>
        </p:grpSpPr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FCF1E5BE-61D9-4F96-A67B-72DEF4E42F82}"/>
                </a:ext>
              </a:extLst>
            </p:cNvPr>
            <p:cNvGrpSpPr/>
            <p:nvPr/>
          </p:nvGrpSpPr>
          <p:grpSpPr>
            <a:xfrm>
              <a:off x="5772668" y="6468176"/>
              <a:ext cx="310810" cy="310810"/>
              <a:chOff x="5788404" y="2655115"/>
              <a:chExt cx="1887523" cy="1887523"/>
            </a:xfrm>
          </p:grpSpPr>
          <p:sp>
            <p:nvSpPr>
              <p:cNvPr id="25" name="타원 24">
                <a:extLst>
                  <a:ext uri="{FF2B5EF4-FFF2-40B4-BE49-F238E27FC236}">
                    <a16:creationId xmlns:a16="http://schemas.microsoft.com/office/drawing/2014/main" id="{A5D7BA84-D84B-4A15-A4F3-C549C94B9014}"/>
                  </a:ext>
                </a:extLst>
              </p:cNvPr>
              <p:cNvSpPr/>
              <p:nvPr/>
            </p:nvSpPr>
            <p:spPr>
              <a:xfrm>
                <a:off x="5788404" y="2655115"/>
                <a:ext cx="1887523" cy="1887523"/>
              </a:xfrm>
              <a:prstGeom prst="ellipse">
                <a:avLst/>
              </a:prstGeom>
              <a:solidFill>
                <a:srgbClr val="F6F1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581B81BB-5633-4511-9802-8357FF1022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2777" y="2744247"/>
                <a:ext cx="1709259" cy="1709259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6D0A6A-AACE-4A73-9E2F-693BE15874EE}"/>
                </a:ext>
              </a:extLst>
            </p:cNvPr>
            <p:cNvSpPr txBox="1"/>
            <p:nvPr/>
          </p:nvSpPr>
          <p:spPr>
            <a:xfrm>
              <a:off x="6073825" y="6492776"/>
              <a:ext cx="30348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기독교대한감리회 본부 </a:t>
              </a:r>
              <a:r>
                <a:rPr kumimoji="0" lang="ko-KR" altLang="en-US" sz="1100" b="1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선교국</a:t>
              </a: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세계선교사역부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F83C358-38BE-4EAC-A61A-466E36482800}"/>
              </a:ext>
            </a:extLst>
          </p:cNvPr>
          <p:cNvSpPr txBox="1"/>
          <p:nvPr/>
        </p:nvSpPr>
        <p:spPr>
          <a:xfrm>
            <a:off x="323410" y="1006167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hlinkClick r:id="rId4"/>
              </a:rPr>
              <a:t>☞ 인준심사 서류 양식</a:t>
            </a:r>
            <a:r>
              <a:rPr lang="en-US" altLang="ko-KR" dirty="0">
                <a:hlinkClick r:id="rId4"/>
              </a:rPr>
              <a:t>(ctrl+</a:t>
            </a:r>
            <a:r>
              <a:rPr lang="ko-KR" altLang="en-US" dirty="0">
                <a:hlinkClick r:id="rId4"/>
              </a:rPr>
              <a:t>클릭</a:t>
            </a:r>
            <a:r>
              <a:rPr lang="en-US" altLang="ko-KR" dirty="0">
                <a:hlinkClick r:id="rId4"/>
              </a:rPr>
              <a:t>)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3BBC84-C86F-4D56-979A-1CE2CD2048D1}"/>
              </a:ext>
            </a:extLst>
          </p:cNvPr>
          <p:cNvSpPr txBox="1"/>
          <p:nvPr/>
        </p:nvSpPr>
        <p:spPr>
          <a:xfrm>
            <a:off x="323410" y="1498819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hlinkClick r:id="rId5"/>
              </a:rPr>
              <a:t>☞ 인준서류</a:t>
            </a:r>
            <a:r>
              <a:rPr lang="en-US" altLang="ko-KR" dirty="0">
                <a:hlinkClick r:id="rId5"/>
              </a:rPr>
              <a:t> </a:t>
            </a:r>
            <a:r>
              <a:rPr lang="ko-KR" altLang="en-US" dirty="0">
                <a:hlinkClick r:id="rId5"/>
              </a:rPr>
              <a:t>작성 요령</a:t>
            </a:r>
            <a:r>
              <a:rPr lang="en-US" altLang="ko-KR" dirty="0">
                <a:hlinkClick r:id="rId5"/>
              </a:rPr>
              <a:t>(ctrl+</a:t>
            </a:r>
            <a:r>
              <a:rPr lang="ko-KR" altLang="en-US" dirty="0">
                <a:hlinkClick r:id="rId5"/>
              </a:rPr>
              <a:t>클릭</a:t>
            </a:r>
            <a:r>
              <a:rPr lang="en-US" altLang="ko-KR" dirty="0">
                <a:hlinkClick r:id="rId5"/>
              </a:rPr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152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66AD59F-BA20-4EF9-91E2-78DDACD9D912}"/>
              </a:ext>
            </a:extLst>
          </p:cNvPr>
          <p:cNvSpPr txBox="1"/>
          <p:nvPr/>
        </p:nvSpPr>
        <p:spPr>
          <a:xfrm>
            <a:off x="467430" y="2110252"/>
            <a:ext cx="4948791" cy="26288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① 선교사계약서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(3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/ 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교회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본인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- ‘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선교국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    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)’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란은 선교국에서 서명합니다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-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부부 파송 시 배우자 이름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포함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endParaRPr lang="en-US" altLang="ko-KR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②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서약서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 -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부부 파송 시 본인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배우자 </a:t>
            </a:r>
            <a:r>
              <a:rPr lang="ko-KR" altLang="en-US" sz="1600" b="1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각각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endParaRPr lang="en-US" altLang="ko-KR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③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보험증서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④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600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파송예배순서지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</a:t>
            </a:r>
            <a:r>
              <a:rPr lang="ko-KR" altLang="en-US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</a:t>
            </a:r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AE05D-B3BC-4D97-9580-2C0021BC33B7}"/>
              </a:ext>
            </a:extLst>
          </p:cNvPr>
          <p:cNvSpPr txBox="1"/>
          <p:nvPr/>
        </p:nvSpPr>
        <p:spPr>
          <a:xfrm>
            <a:off x="167297" y="183006"/>
            <a:ext cx="2795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참고 </a:t>
            </a:r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2: </a:t>
            </a:r>
            <a:r>
              <a:rPr lang="ko-KR" altLang="en-US" sz="2800" b="1" dirty="0" err="1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파송서류</a:t>
            </a:r>
            <a:endParaRPr lang="ko-KR" altLang="en-US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18945498-DCEA-437B-8828-AC01E5483465}"/>
              </a:ext>
            </a:extLst>
          </p:cNvPr>
          <p:cNvGrpSpPr/>
          <p:nvPr/>
        </p:nvGrpSpPr>
        <p:grpSpPr>
          <a:xfrm>
            <a:off x="5772668" y="6468176"/>
            <a:ext cx="3335962" cy="310810"/>
            <a:chOff x="5772668" y="6468176"/>
            <a:chExt cx="3335962" cy="310810"/>
          </a:xfrm>
        </p:grpSpPr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FCF1E5BE-61D9-4F96-A67B-72DEF4E42F82}"/>
                </a:ext>
              </a:extLst>
            </p:cNvPr>
            <p:cNvGrpSpPr/>
            <p:nvPr/>
          </p:nvGrpSpPr>
          <p:grpSpPr>
            <a:xfrm>
              <a:off x="5772668" y="6468176"/>
              <a:ext cx="310810" cy="310810"/>
              <a:chOff x="5788404" y="2655115"/>
              <a:chExt cx="1887523" cy="1887523"/>
            </a:xfrm>
          </p:grpSpPr>
          <p:sp>
            <p:nvSpPr>
              <p:cNvPr id="25" name="타원 24">
                <a:extLst>
                  <a:ext uri="{FF2B5EF4-FFF2-40B4-BE49-F238E27FC236}">
                    <a16:creationId xmlns:a16="http://schemas.microsoft.com/office/drawing/2014/main" id="{A5D7BA84-D84B-4A15-A4F3-C549C94B9014}"/>
                  </a:ext>
                </a:extLst>
              </p:cNvPr>
              <p:cNvSpPr/>
              <p:nvPr/>
            </p:nvSpPr>
            <p:spPr>
              <a:xfrm>
                <a:off x="5788404" y="2655115"/>
                <a:ext cx="1887523" cy="1887523"/>
              </a:xfrm>
              <a:prstGeom prst="ellipse">
                <a:avLst/>
              </a:prstGeom>
              <a:solidFill>
                <a:srgbClr val="F6F1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pic>
            <p:nvPicPr>
              <p:cNvPr id="26" name="그림 25">
                <a:extLst>
                  <a:ext uri="{FF2B5EF4-FFF2-40B4-BE49-F238E27FC236}">
                    <a16:creationId xmlns:a16="http://schemas.microsoft.com/office/drawing/2014/main" id="{581B81BB-5633-4511-9802-8357FF1022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82777" y="2744247"/>
                <a:ext cx="1709259" cy="1709259"/>
              </a:xfrm>
              <a:prstGeom prst="rect">
                <a:avLst/>
              </a:prstGeom>
            </p:spPr>
          </p:pic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6D0A6A-AACE-4A73-9E2F-693BE15874EE}"/>
                </a:ext>
              </a:extLst>
            </p:cNvPr>
            <p:cNvSpPr txBox="1"/>
            <p:nvPr/>
          </p:nvSpPr>
          <p:spPr>
            <a:xfrm>
              <a:off x="6073825" y="6492776"/>
              <a:ext cx="30348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기독교대한감리회 본부 </a:t>
              </a:r>
              <a:r>
                <a:rPr kumimoji="0" lang="ko-KR" altLang="en-US" sz="1100" b="1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선교국</a:t>
              </a:r>
              <a:r>
                <a:rPr kumimoji="0" lang="ko-KR" altLang="en-US" sz="11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함초롬돋움" panose="020B0604000101010101" pitchFamily="50" charset="-127"/>
                  <a:ea typeface="함초롬돋움" panose="020B0604000101010101" pitchFamily="50" charset="-127"/>
                  <a:cs typeface="함초롬돋움" panose="020B0604000101010101" pitchFamily="50" charset="-127"/>
                </a:rPr>
                <a:t> 세계선교사역부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F83C358-38BE-4EAC-A61A-466E36482800}"/>
              </a:ext>
            </a:extLst>
          </p:cNvPr>
          <p:cNvSpPr txBox="1"/>
          <p:nvPr/>
        </p:nvSpPr>
        <p:spPr>
          <a:xfrm>
            <a:off x="323410" y="1006167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hlinkClick r:id="rId3"/>
              </a:rPr>
              <a:t>☞ 파송 서류 양식</a:t>
            </a:r>
            <a:r>
              <a:rPr lang="en-US" altLang="ko-KR" dirty="0">
                <a:hlinkClick r:id="rId3"/>
              </a:rPr>
              <a:t>(ctrl+</a:t>
            </a:r>
            <a:r>
              <a:rPr lang="ko-KR" altLang="en-US" dirty="0">
                <a:hlinkClick r:id="rId3"/>
              </a:rPr>
              <a:t>클릭</a:t>
            </a:r>
            <a:r>
              <a:rPr lang="en-US" altLang="ko-KR" dirty="0">
                <a:hlinkClick r:id="rId3"/>
              </a:rPr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4873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650</Words>
  <Application>Microsoft Office PowerPoint</Application>
  <PresentationFormat>화면 슬라이드 쇼(4:3)</PresentationFormat>
  <Paragraphs>128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-2002</vt:lpstr>
      <vt:lpstr>맑은 고딕</vt:lpstr>
      <vt:lpstr>함초롬돋움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감리교 선교사가 되는 길</dc:title>
  <dc:creator>win10</dc:creator>
  <cp:lastModifiedBy>USER</cp:lastModifiedBy>
  <cp:revision>51</cp:revision>
  <cp:lastPrinted>2018-07-19T05:33:12Z</cp:lastPrinted>
  <dcterms:created xsi:type="dcterms:W3CDTF">2017-09-17T23:32:04Z</dcterms:created>
  <dcterms:modified xsi:type="dcterms:W3CDTF">2018-07-19T05:34:55Z</dcterms:modified>
</cp:coreProperties>
</file>