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ldMasterIdLst>
    <p:sldMasterId id="2147483758" r:id="rId1"/>
  </p:sldMasterIdLst>
  <p:notesMasterIdLst>
    <p:notesMasterId r:id="rId2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prnPr scaleToFitPaper="1"/>
</p:presentationPr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def="{5C22544A-7EE6-4342-B048-85BDC9FD1C3A}"/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 snapVertSplitter="1">
    <p:restoredLeft sz="12579"/>
    <p:restoredTop sz="90000"/>
  </p:normalViewPr>
  <p:slideViewPr>
    <p:cSldViewPr snapToGrid="0" snapToObjects="1">
      <p:cViewPr varScale="1">
        <p:scale>
          <a:sx n="100" d="100"/>
          <a:sy n="100" d="100"/>
        </p:scale>
        <p:origin x="1050" y="102"/>
      </p:cViewPr>
      <p:guideLst>
        <p:guide orient="horz" pos="2150"/>
        <p:guide pos="383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10" cy="72010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10" Type="http://schemas.openxmlformats.org/officeDocument/2006/relationships/slide" Target="slides/slide8.xml"  /><Relationship Id="rId11" Type="http://schemas.openxmlformats.org/officeDocument/2006/relationships/slide" Target="slides/slide9.xml"  /><Relationship Id="rId12" Type="http://schemas.openxmlformats.org/officeDocument/2006/relationships/slide" Target="slides/slide10.xml"  /><Relationship Id="rId13" Type="http://schemas.openxmlformats.org/officeDocument/2006/relationships/slide" Target="slides/slide11.xml"  /><Relationship Id="rId14" Type="http://schemas.openxmlformats.org/officeDocument/2006/relationships/slide" Target="slides/slide12.xml"  /><Relationship Id="rId15" Type="http://schemas.openxmlformats.org/officeDocument/2006/relationships/slide" Target="slides/slide13.xml"  /><Relationship Id="rId16" Type="http://schemas.openxmlformats.org/officeDocument/2006/relationships/slide" Target="slides/slide14.xml"  /><Relationship Id="rId17" Type="http://schemas.openxmlformats.org/officeDocument/2006/relationships/slide" Target="slides/slide15.xml"  /><Relationship Id="rId18" Type="http://schemas.openxmlformats.org/officeDocument/2006/relationships/slide" Target="slides/slide16.xml"  /><Relationship Id="rId19" Type="http://schemas.openxmlformats.org/officeDocument/2006/relationships/slide" Target="slides/slide17.xml"  /><Relationship Id="rId2" Type="http://schemas.openxmlformats.org/officeDocument/2006/relationships/notesMaster" Target="notesMasters/notesMaster1.xml"  /><Relationship Id="rId20" Type="http://schemas.openxmlformats.org/officeDocument/2006/relationships/slide" Target="slides/slide18.xml"  /><Relationship Id="rId21" Type="http://schemas.openxmlformats.org/officeDocument/2006/relationships/slide" Target="slides/slide19.xml"  /><Relationship Id="rId22" Type="http://schemas.openxmlformats.org/officeDocument/2006/relationships/slide" Target="slides/slide20.xml"  /><Relationship Id="rId23" Type="http://schemas.openxmlformats.org/officeDocument/2006/relationships/slide" Target="slides/slide21.xml"  /><Relationship Id="rId24" Type="http://schemas.openxmlformats.org/officeDocument/2006/relationships/presProps" Target="presProps.xml"  /><Relationship Id="rId25" Type="http://schemas.openxmlformats.org/officeDocument/2006/relationships/viewProps" Target="viewProps.xml"  /><Relationship Id="rId26" Type="http://schemas.openxmlformats.org/officeDocument/2006/relationships/theme" Target="theme/theme1.xml"  /><Relationship Id="rId27" Type="http://schemas.openxmlformats.org/officeDocument/2006/relationships/tableStyles" Target="tableStyles.xml"  /><Relationship Id="rId3" Type="http://schemas.openxmlformats.org/officeDocument/2006/relationships/slide" Target="slides/slide1.xml"  /><Relationship Id="rId4" Type="http://schemas.openxmlformats.org/officeDocument/2006/relationships/slide" Target="slides/slide2.xml"  /><Relationship Id="rId5" Type="http://schemas.openxmlformats.org/officeDocument/2006/relationships/slide" Target="slides/slide3.xml"  /><Relationship Id="rId6" Type="http://schemas.openxmlformats.org/officeDocument/2006/relationships/slide" Target="slides/slide4.xml"  /><Relationship Id="rId7" Type="http://schemas.openxmlformats.org/officeDocument/2006/relationships/slide" Target="slides/slide5.xml"  /><Relationship Id="rId8" Type="http://schemas.openxmlformats.org/officeDocument/2006/relationships/slide" Target="slides/slide6.xml"  /><Relationship Id="rId9" Type="http://schemas.openxmlformats.org/officeDocument/2006/relationships/slide" Target="slides/slide7.xml"  /></Relationships>
</file>

<file path=ppt/notesMasters/_rels/notesMaster1.xml.rels><?xml version="1.0" encoding="UTF-8" standalone="yes" ?><Relationships xmlns="http://schemas.openxmlformats.org/package/2006/relationships"><Relationship Id="rId1" Type="http://schemas.openxmlformats.org/officeDocument/2006/relationships/theme" Target="../theme/theme2.xml"  /></Relationships>
</file>

<file path=ppt/notesMasters/notesMaster1.xml><?xml version="1.0" encoding="utf-8"?>
<p:notes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 idx="0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l">
              <a:defRPr sz="1200"/>
            </a:lvl1pPr>
          </a:lstStyle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r">
              <a:defRPr sz="1200"/>
            </a:lvl1pPr>
          </a:lstStyle>
          <a:p>
            <a:pPr lvl="0">
              <a:defRPr/>
            </a:pPr>
            <a:fld id="{E2B2BC9D-A816-4D0A-858B-1D023B3A8ACA}" type="datetime1">
              <a:rPr lang="ko-KR" altLang="en-US"/>
              <a:pPr lvl="0">
                <a:defRPr/>
              </a:pPr>
              <a:t>2024-04-13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anchor="ctr"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>
            <a:noAutofit/>
          </a:bodyPr>
          <a:lstStyle/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l">
              <a:defRPr sz="1200"/>
            </a:lvl1pPr>
          </a:lstStyle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r">
              <a:defRPr sz="1200"/>
            </a:lvl1pPr>
          </a:lstStyle>
          <a:p>
            <a:pPr lvl="0">
              <a:defRPr/>
            </a:pPr>
            <a:fld id="{09F4262C-968C-4EE9-8164-CE16364706B3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1" Type="http://schemas.openxmlformats.org/officeDocument/2006/relationships/slide" Target="../slides/slide5.xml"  /><Relationship Id="rId2" Type="http://schemas.openxmlformats.org/officeDocument/2006/relationships/notesMaster" Target="../notesMasters/notesMaster1.xml"  /></Relationships>
</file>

<file path=ppt/notesSlides/_rels/notesSlide2.xml.rels><?xml version="1.0" encoding="UTF-8" standalone="yes" ?><Relationships xmlns="http://schemas.openxmlformats.org/package/2006/relationships"><Relationship Id="rId1" Type="http://schemas.openxmlformats.org/officeDocument/2006/relationships/slide" Target="../slides/slide6.xml"  /><Relationship Id="rId2" Type="http://schemas.openxmlformats.org/officeDocument/2006/relationships/notesMaster" Target="../notesMasters/notesMaster1.xml"  /></Relationships>
</file>

<file path=ppt/notesSlides/_rels/notesSlide3.xml.rels><?xml version="1.0" encoding="UTF-8" standalone="yes" ?><Relationships xmlns="http://schemas.openxmlformats.org/package/2006/relationships"><Relationship Id="rId1" Type="http://schemas.openxmlformats.org/officeDocument/2006/relationships/slide" Target="../slides/slide7.xml"  /><Relationship Id="rId2" Type="http://schemas.openxmlformats.org/officeDocument/2006/relationships/notesMaster" Target="../notesMasters/notesMaster1.xml"  /></Relationships>
</file>

<file path=ppt/notesSlides/_rels/notesSlide4.xml.rels><?xml version="1.0" encoding="UTF-8" standalone="yes" ?><Relationships xmlns="http://schemas.openxmlformats.org/package/2006/relationships"><Relationship Id="rId1" Type="http://schemas.openxmlformats.org/officeDocument/2006/relationships/slide" Target="../slides/slide8.xml"  /><Relationship Id="rId2" Type="http://schemas.openxmlformats.org/officeDocument/2006/relationships/notesMaster" Target="../notesMasters/notesMaster1.xml"  /></Relationships>
</file>

<file path=ppt/notesSlides/_rels/notesSlide5.xml.rels><?xml version="1.0" encoding="UTF-8" standalone="yes" ?><Relationships xmlns="http://schemas.openxmlformats.org/package/2006/relationships"><Relationship Id="rId1" Type="http://schemas.openxmlformats.org/officeDocument/2006/relationships/slide" Target="../slides/slide10.xml"  /><Relationship Id="rId2" Type="http://schemas.openxmlformats.org/officeDocument/2006/relationships/notesMaster" Target="../notesMasters/notesMaster1.xml"  /></Relationships>
</file>

<file path=ppt/notesSlides/notesSlide1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1c39607f11a_0_1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1c39607f11a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4" tIns="91424" rIns="91424" bIns="91424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ko-KR" altLang="en-US"/>
              <a:t/>
            </a:r>
            <a:endParaRPr lang="ko-KR" altLang="en-US"/>
          </a:p>
        </p:txBody>
      </p:sp>
    </p:spTree>
  </p:cSld>
  <p:clrMapOvr>
    <a:masterClrMapping/>
  </p:clrMapOvr>
</p:notes>
</file>

<file path=ppt/notesSlides/notesSlide2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1c39607f11a_0_1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1c39607f11a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4" tIns="91424" rIns="91424" bIns="91424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ko-KR" altLang="en-US"/>
              <a:t/>
            </a:r>
            <a:endParaRPr lang="ko-KR" altLang="en-US"/>
          </a:p>
        </p:txBody>
      </p:sp>
    </p:spTree>
  </p:cSld>
  <p:clrMapOvr>
    <a:masterClrMapping/>
  </p:clrMapOvr>
</p:notes>
</file>

<file path=ppt/notesSlides/notesSlide3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1c39607f11a_0_1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1c39607f11a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4" tIns="91424" rIns="91424" bIns="91424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ko-KR" altLang="en-US"/>
              <a:t/>
            </a:r>
            <a:endParaRPr lang="ko-KR" altLang="en-US"/>
          </a:p>
        </p:txBody>
      </p:sp>
    </p:spTree>
  </p:cSld>
  <p:clrMapOvr>
    <a:masterClrMapping/>
  </p:clrMapOvr>
</p:notes>
</file>

<file path=ppt/notesSlides/notesSlide4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1c39607f11a_0_1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1c39607f11a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4" tIns="91424" rIns="91424" bIns="91424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ko-KR" altLang="en-US"/>
              <a:t/>
            </a:r>
            <a:endParaRPr lang="ko-KR" altLang="en-US"/>
          </a:p>
        </p:txBody>
      </p:sp>
    </p:spTree>
  </p:cSld>
  <p:clrMapOvr>
    <a:masterClrMapping/>
  </p:clrMapOvr>
</p:notes>
</file>

<file path=ppt/notesSlides/notesSlide5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 noTextEdit="1"/>
          </p:cNvSpPr>
          <p:nvPr>
            <p:ph type="sldImg" idx="0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/>
            </a:pPr>
            <a:fld id="{698ECD3E-CA12-444B-8586-F054C8F2EB5D}" type="slidenum">
              <a:rPr kumimoji="0" lang="en-US" altLang="en-US" sz="1200" b="0" i="0" u="none" strike="noStrike" kern="1200" cap="none" spc="0" normalizeH="0" baseline="0">
                <a:solidFill>
                  <a:prstClr val="black"/>
                </a:solidFill>
                <a:effectLst/>
                <a:uLnTx/>
                <a:uFillTx/>
              </a:rPr>
              <a:pPr marL="0" marR="0" lvl="0" indent="0" algn="r" defTabSz="914400" rtl="0" eaLnBrk="1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FontTx/>
                <a:buNone/>
                <a:defRPr/>
              </a:pPr>
              <a:t>10</a:t>
            </a:fld>
            <a:endParaRPr kumimoji="0" lang="en-US" altLang="en-US" sz="1200" b="0" i="0" u="none" strike="noStrike" kern="1200" cap="none" spc="0" normalizeH="0" baseline="0">
              <a:solidFill>
                <a:prstClr val="black"/>
              </a:solidFill>
              <a:effectLst/>
              <a:uLnTx/>
              <a:uFillTx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0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6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7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8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9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 showMasterPhAnim="1" matchingName="제목 슬라이드" type="title" preserve="1">
  <p:cSld name="제목 슬라이드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"/>
          <p:cNvGrpSpPr/>
          <p:nvPr/>
        </p:nvGrpSpPr>
        <p:grpSpPr>
          <a:xfrm rot="0">
            <a:off x="8882324" y="1428736"/>
            <a:ext cx="1824288" cy="5435959"/>
            <a:chOff x="6248271" y="1500174"/>
            <a:chExt cx="1781773" cy="5435959"/>
          </a:xfrm>
        </p:grpSpPr>
        <p:sp>
          <p:nvSpPr>
            <p:cNvPr id="31" name=""/>
            <p:cNvSpPr/>
            <p:nvPr/>
          </p:nvSpPr>
          <p:spPr>
            <a:xfrm rot="10800000">
              <a:off x="6277478" y="5183567"/>
              <a:ext cx="1752566" cy="1752566"/>
            </a:xfrm>
            <a:prstGeom prst="ellipse">
              <a:avLst/>
            </a:prstGeom>
            <a:solidFill>
              <a:schemeClr val="bg1">
                <a:alpha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2" name=""/>
            <p:cNvSpPr/>
            <p:nvPr/>
          </p:nvSpPr>
          <p:spPr>
            <a:xfrm rot="10800000">
              <a:off x="6277478" y="3955770"/>
              <a:ext cx="1752566" cy="1752566"/>
            </a:xfrm>
            <a:prstGeom prst="ellipse">
              <a:avLst/>
            </a:prstGeom>
            <a:solidFill>
              <a:schemeClr val="bg1">
                <a:alpha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3" name=""/>
            <p:cNvSpPr/>
            <p:nvPr/>
          </p:nvSpPr>
          <p:spPr>
            <a:xfrm rot="10800000">
              <a:off x="6248308" y="2727972"/>
              <a:ext cx="1752566" cy="1752566"/>
            </a:xfrm>
            <a:prstGeom prst="ellipse">
              <a:avLst/>
            </a:prstGeom>
            <a:solidFill>
              <a:schemeClr val="bg1"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4" name=""/>
            <p:cNvSpPr/>
            <p:nvPr/>
          </p:nvSpPr>
          <p:spPr>
            <a:xfrm rot="10800000">
              <a:off x="6248271" y="1500174"/>
              <a:ext cx="1752566" cy="1752566"/>
            </a:xfrm>
            <a:prstGeom prst="ellipse">
              <a:avLst/>
            </a:prstGeom>
            <a:solidFill>
              <a:schemeClr val="bg1"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</p:grpSp>
      <p:grpSp>
        <p:nvGrpSpPr>
          <p:cNvPr id="35" name=""/>
          <p:cNvGrpSpPr/>
          <p:nvPr/>
        </p:nvGrpSpPr>
        <p:grpSpPr>
          <a:xfrm rot="0">
            <a:off x="10721394" y="0"/>
            <a:ext cx="1472594" cy="5676581"/>
            <a:chOff x="7707312" y="0"/>
            <a:chExt cx="1438275" cy="5676581"/>
          </a:xfrm>
        </p:grpSpPr>
        <p:sp>
          <p:nvSpPr>
            <p:cNvPr id="36" name=""/>
            <p:cNvSpPr/>
            <p:nvPr/>
          </p:nvSpPr>
          <p:spPr>
            <a:xfrm>
              <a:off x="7716837" y="395605"/>
              <a:ext cx="1428750" cy="1736725"/>
            </a:xfrm>
            <a:custGeom>
              <a:avLst/>
              <a:gdLst/>
              <a:cxnLst>
                <a:cxn ang="0">
                  <a:pos x="547" y="0"/>
                </a:cxn>
                <a:cxn ang="0">
                  <a:pos x="492" y="2"/>
                </a:cxn>
                <a:cxn ang="0">
                  <a:pos x="436" y="11"/>
                </a:cxn>
                <a:cxn ang="0">
                  <a:pos x="384" y="25"/>
                </a:cxn>
                <a:cxn ang="0">
                  <a:pos x="334" y="42"/>
                </a:cxn>
                <a:cxn ang="0">
                  <a:pos x="286" y="65"/>
                </a:cxn>
                <a:cxn ang="0">
                  <a:pos x="242" y="93"/>
                </a:cxn>
                <a:cxn ang="0">
                  <a:pos x="198" y="124"/>
                </a:cxn>
                <a:cxn ang="0">
                  <a:pos x="160" y="159"/>
                </a:cxn>
                <a:cxn ang="0">
                  <a:pos x="124" y="199"/>
                </a:cxn>
                <a:cxn ang="0">
                  <a:pos x="93" y="241"/>
                </a:cxn>
                <a:cxn ang="0">
                  <a:pos x="66" y="286"/>
                </a:cxn>
                <a:cxn ang="0">
                  <a:pos x="43" y="334"/>
                </a:cxn>
                <a:cxn ang="0">
                  <a:pos x="25" y="384"/>
                </a:cxn>
                <a:cxn ang="0">
                  <a:pos x="12" y="436"/>
                </a:cxn>
                <a:cxn ang="0">
                  <a:pos x="3" y="491"/>
                </a:cxn>
                <a:cxn ang="0">
                  <a:pos x="0" y="547"/>
                </a:cxn>
                <a:cxn ang="0">
                  <a:pos x="0" y="575"/>
                </a:cxn>
                <a:cxn ang="0">
                  <a:pos x="6" y="629"/>
                </a:cxn>
                <a:cxn ang="0">
                  <a:pos x="17" y="684"/>
                </a:cxn>
                <a:cxn ang="0">
                  <a:pos x="34" y="735"/>
                </a:cxn>
                <a:cxn ang="0">
                  <a:pos x="54" y="783"/>
                </a:cxn>
                <a:cxn ang="0">
                  <a:pos x="79" y="831"/>
                </a:cxn>
                <a:cxn ang="0">
                  <a:pos x="109" y="874"/>
                </a:cxn>
                <a:cxn ang="0">
                  <a:pos x="142" y="915"/>
                </a:cxn>
                <a:cxn ang="0">
                  <a:pos x="180" y="951"/>
                </a:cxn>
                <a:cxn ang="0">
                  <a:pos x="219" y="985"/>
                </a:cxn>
                <a:cxn ang="0">
                  <a:pos x="264" y="1014"/>
                </a:cxn>
                <a:cxn ang="0">
                  <a:pos x="310" y="1040"/>
                </a:cxn>
                <a:cxn ang="0">
                  <a:pos x="359" y="1061"/>
                </a:cxn>
                <a:cxn ang="0">
                  <a:pos x="410" y="1076"/>
                </a:cxn>
                <a:cxn ang="0">
                  <a:pos x="464" y="1087"/>
                </a:cxn>
                <a:cxn ang="0">
                  <a:pos x="519" y="1093"/>
                </a:cxn>
                <a:cxn ang="0">
                  <a:pos x="547" y="1094"/>
                </a:cxn>
                <a:cxn ang="0">
                  <a:pos x="597" y="1092"/>
                </a:cxn>
                <a:cxn ang="0">
                  <a:pos x="645" y="1085"/>
                </a:cxn>
                <a:cxn ang="0">
                  <a:pos x="693" y="1074"/>
                </a:cxn>
                <a:cxn ang="0">
                  <a:pos x="738" y="1060"/>
                </a:cxn>
                <a:cxn ang="0">
                  <a:pos x="782" y="1041"/>
                </a:cxn>
                <a:cxn ang="0">
                  <a:pos x="823" y="1019"/>
                </a:cxn>
                <a:cxn ang="0">
                  <a:pos x="863" y="993"/>
                </a:cxn>
                <a:cxn ang="0">
                  <a:pos x="900" y="965"/>
                </a:cxn>
                <a:cxn ang="0">
                  <a:pos x="900" y="128"/>
                </a:cxn>
                <a:cxn ang="0">
                  <a:pos x="863" y="101"/>
                </a:cxn>
                <a:cxn ang="0">
                  <a:pos x="823" y="74"/>
                </a:cxn>
                <a:cxn ang="0">
                  <a:pos x="782" y="52"/>
                </a:cxn>
                <a:cxn ang="0">
                  <a:pos x="738" y="34"/>
                </a:cxn>
                <a:cxn ang="0">
                  <a:pos x="693" y="19"/>
                </a:cxn>
                <a:cxn ang="0">
                  <a:pos x="645" y="9"/>
                </a:cxn>
                <a:cxn ang="0">
                  <a:pos x="597" y="2"/>
                </a:cxn>
                <a:cxn ang="0">
                  <a:pos x="547" y="0"/>
                </a:cxn>
              </a:cxnLst>
              <a:rect l="0" t="0" r="r" b="b"/>
              <a:pathLst>
                <a:path w="900" h="1094">
                  <a:moveTo>
                    <a:pt x="547" y="0"/>
                  </a:moveTo>
                  <a:lnTo>
                    <a:pt x="547" y="0"/>
                  </a:lnTo>
                  <a:lnTo>
                    <a:pt x="519" y="0"/>
                  </a:lnTo>
                  <a:lnTo>
                    <a:pt x="492" y="2"/>
                  </a:lnTo>
                  <a:lnTo>
                    <a:pt x="464" y="6"/>
                  </a:lnTo>
                  <a:lnTo>
                    <a:pt x="436" y="11"/>
                  </a:lnTo>
                  <a:lnTo>
                    <a:pt x="410" y="17"/>
                  </a:lnTo>
                  <a:lnTo>
                    <a:pt x="384" y="25"/>
                  </a:lnTo>
                  <a:lnTo>
                    <a:pt x="359" y="33"/>
                  </a:lnTo>
                  <a:lnTo>
                    <a:pt x="334" y="42"/>
                  </a:lnTo>
                  <a:lnTo>
                    <a:pt x="310" y="53"/>
                  </a:lnTo>
                  <a:lnTo>
                    <a:pt x="286" y="65"/>
                  </a:lnTo>
                  <a:lnTo>
                    <a:pt x="264" y="79"/>
                  </a:lnTo>
                  <a:lnTo>
                    <a:pt x="242" y="93"/>
                  </a:lnTo>
                  <a:lnTo>
                    <a:pt x="219" y="109"/>
                  </a:lnTo>
                  <a:lnTo>
                    <a:pt x="198" y="124"/>
                  </a:lnTo>
                  <a:lnTo>
                    <a:pt x="180" y="142"/>
                  </a:lnTo>
                  <a:lnTo>
                    <a:pt x="160" y="159"/>
                  </a:lnTo>
                  <a:lnTo>
                    <a:pt x="142" y="179"/>
                  </a:lnTo>
                  <a:lnTo>
                    <a:pt x="124" y="199"/>
                  </a:lnTo>
                  <a:lnTo>
                    <a:pt x="109" y="219"/>
                  </a:lnTo>
                  <a:lnTo>
                    <a:pt x="93" y="241"/>
                  </a:lnTo>
                  <a:lnTo>
                    <a:pt x="79" y="263"/>
                  </a:lnTo>
                  <a:lnTo>
                    <a:pt x="66" y="286"/>
                  </a:lnTo>
                  <a:lnTo>
                    <a:pt x="54" y="310"/>
                  </a:lnTo>
                  <a:lnTo>
                    <a:pt x="43" y="334"/>
                  </a:lnTo>
                  <a:lnTo>
                    <a:pt x="34" y="359"/>
                  </a:lnTo>
                  <a:lnTo>
                    <a:pt x="25" y="384"/>
                  </a:lnTo>
                  <a:lnTo>
                    <a:pt x="17" y="409"/>
                  </a:lnTo>
                  <a:lnTo>
                    <a:pt x="12" y="436"/>
                  </a:lnTo>
                  <a:lnTo>
                    <a:pt x="6" y="464"/>
                  </a:lnTo>
                  <a:lnTo>
                    <a:pt x="3" y="491"/>
                  </a:lnTo>
                  <a:lnTo>
                    <a:pt x="0" y="519"/>
                  </a:lnTo>
                  <a:lnTo>
                    <a:pt x="0" y="547"/>
                  </a:lnTo>
                  <a:lnTo>
                    <a:pt x="0" y="547"/>
                  </a:lnTo>
                  <a:lnTo>
                    <a:pt x="0" y="575"/>
                  </a:lnTo>
                  <a:lnTo>
                    <a:pt x="3" y="603"/>
                  </a:lnTo>
                  <a:lnTo>
                    <a:pt x="6" y="629"/>
                  </a:lnTo>
                  <a:lnTo>
                    <a:pt x="12" y="657"/>
                  </a:lnTo>
                  <a:lnTo>
                    <a:pt x="17" y="684"/>
                  </a:lnTo>
                  <a:lnTo>
                    <a:pt x="25" y="709"/>
                  </a:lnTo>
                  <a:lnTo>
                    <a:pt x="34" y="735"/>
                  </a:lnTo>
                  <a:lnTo>
                    <a:pt x="43" y="760"/>
                  </a:lnTo>
                  <a:lnTo>
                    <a:pt x="54" y="783"/>
                  </a:lnTo>
                  <a:lnTo>
                    <a:pt x="66" y="808"/>
                  </a:lnTo>
                  <a:lnTo>
                    <a:pt x="79" y="831"/>
                  </a:lnTo>
                  <a:lnTo>
                    <a:pt x="93" y="853"/>
                  </a:lnTo>
                  <a:lnTo>
                    <a:pt x="109" y="874"/>
                  </a:lnTo>
                  <a:lnTo>
                    <a:pt x="124" y="895"/>
                  </a:lnTo>
                  <a:lnTo>
                    <a:pt x="142" y="915"/>
                  </a:lnTo>
                  <a:lnTo>
                    <a:pt x="160" y="934"/>
                  </a:lnTo>
                  <a:lnTo>
                    <a:pt x="180" y="951"/>
                  </a:lnTo>
                  <a:lnTo>
                    <a:pt x="198" y="969"/>
                  </a:lnTo>
                  <a:lnTo>
                    <a:pt x="219" y="985"/>
                  </a:lnTo>
                  <a:lnTo>
                    <a:pt x="242" y="1000"/>
                  </a:lnTo>
                  <a:lnTo>
                    <a:pt x="264" y="1014"/>
                  </a:lnTo>
                  <a:lnTo>
                    <a:pt x="286" y="1028"/>
                  </a:lnTo>
                  <a:lnTo>
                    <a:pt x="310" y="1040"/>
                  </a:lnTo>
                  <a:lnTo>
                    <a:pt x="334" y="1051"/>
                  </a:lnTo>
                  <a:lnTo>
                    <a:pt x="359" y="1061"/>
                  </a:lnTo>
                  <a:lnTo>
                    <a:pt x="384" y="1069"/>
                  </a:lnTo>
                  <a:lnTo>
                    <a:pt x="410" y="1076"/>
                  </a:lnTo>
                  <a:lnTo>
                    <a:pt x="436" y="1083"/>
                  </a:lnTo>
                  <a:lnTo>
                    <a:pt x="464" y="1087"/>
                  </a:lnTo>
                  <a:lnTo>
                    <a:pt x="492" y="1091"/>
                  </a:lnTo>
                  <a:lnTo>
                    <a:pt x="519" y="1093"/>
                  </a:lnTo>
                  <a:lnTo>
                    <a:pt x="547" y="1094"/>
                  </a:lnTo>
                  <a:lnTo>
                    <a:pt x="547" y="1094"/>
                  </a:lnTo>
                  <a:lnTo>
                    <a:pt x="572" y="1093"/>
                  </a:lnTo>
                  <a:lnTo>
                    <a:pt x="597" y="1092"/>
                  </a:lnTo>
                  <a:lnTo>
                    <a:pt x="621" y="1088"/>
                  </a:lnTo>
                  <a:lnTo>
                    <a:pt x="645" y="1085"/>
                  </a:lnTo>
                  <a:lnTo>
                    <a:pt x="670" y="1080"/>
                  </a:lnTo>
                  <a:lnTo>
                    <a:pt x="693" y="1074"/>
                  </a:lnTo>
                  <a:lnTo>
                    <a:pt x="716" y="1067"/>
                  </a:lnTo>
                  <a:lnTo>
                    <a:pt x="738" y="1060"/>
                  </a:lnTo>
                  <a:lnTo>
                    <a:pt x="760" y="1051"/>
                  </a:lnTo>
                  <a:lnTo>
                    <a:pt x="782" y="1041"/>
                  </a:lnTo>
                  <a:lnTo>
                    <a:pt x="803" y="1030"/>
                  </a:lnTo>
                  <a:lnTo>
                    <a:pt x="823" y="1019"/>
                  </a:lnTo>
                  <a:lnTo>
                    <a:pt x="843" y="1007"/>
                  </a:lnTo>
                  <a:lnTo>
                    <a:pt x="863" y="993"/>
                  </a:lnTo>
                  <a:lnTo>
                    <a:pt x="882" y="979"/>
                  </a:lnTo>
                  <a:lnTo>
                    <a:pt x="900" y="965"/>
                  </a:lnTo>
                  <a:lnTo>
                    <a:pt x="900" y="128"/>
                  </a:lnTo>
                  <a:lnTo>
                    <a:pt x="900" y="128"/>
                  </a:lnTo>
                  <a:lnTo>
                    <a:pt x="882" y="114"/>
                  </a:lnTo>
                  <a:lnTo>
                    <a:pt x="863" y="101"/>
                  </a:lnTo>
                  <a:lnTo>
                    <a:pt x="843" y="88"/>
                  </a:lnTo>
                  <a:lnTo>
                    <a:pt x="823" y="74"/>
                  </a:lnTo>
                  <a:lnTo>
                    <a:pt x="803" y="63"/>
                  </a:lnTo>
                  <a:lnTo>
                    <a:pt x="782" y="52"/>
                  </a:lnTo>
                  <a:lnTo>
                    <a:pt x="760" y="43"/>
                  </a:lnTo>
                  <a:lnTo>
                    <a:pt x="738" y="34"/>
                  </a:lnTo>
                  <a:lnTo>
                    <a:pt x="716" y="27"/>
                  </a:lnTo>
                  <a:lnTo>
                    <a:pt x="693" y="19"/>
                  </a:lnTo>
                  <a:lnTo>
                    <a:pt x="670" y="13"/>
                  </a:lnTo>
                  <a:lnTo>
                    <a:pt x="645" y="9"/>
                  </a:lnTo>
                  <a:lnTo>
                    <a:pt x="621" y="5"/>
                  </a:lnTo>
                  <a:lnTo>
                    <a:pt x="597" y="2"/>
                  </a:lnTo>
                  <a:lnTo>
                    <a:pt x="572" y="0"/>
                  </a:lnTo>
                  <a:lnTo>
                    <a:pt x="547" y="0"/>
                  </a:lnTo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7" name=""/>
            <p:cNvSpPr/>
            <p:nvPr/>
          </p:nvSpPr>
          <p:spPr>
            <a:xfrm>
              <a:off x="7707312" y="1577022"/>
              <a:ext cx="1433513" cy="1736725"/>
            </a:xfrm>
            <a:custGeom>
              <a:avLst/>
              <a:gdLst/>
              <a:cxnLst>
                <a:cxn ang="0">
                  <a:pos x="546" y="0"/>
                </a:cxn>
                <a:cxn ang="0">
                  <a:pos x="491" y="4"/>
                </a:cxn>
                <a:cxn ang="0">
                  <a:pos x="435" y="11"/>
                </a:cxn>
                <a:cxn ang="0">
                  <a:pos x="383" y="26"/>
                </a:cxn>
                <a:cxn ang="0">
                  <a:pos x="334" y="43"/>
                </a:cxn>
                <a:cxn ang="0">
                  <a:pos x="285" y="67"/>
                </a:cxn>
                <a:cxn ang="0">
                  <a:pos x="241" y="94"/>
                </a:cxn>
                <a:cxn ang="0">
                  <a:pos x="198" y="125"/>
                </a:cxn>
                <a:cxn ang="0">
                  <a:pos x="159" y="161"/>
                </a:cxn>
                <a:cxn ang="0">
                  <a:pos x="124" y="199"/>
                </a:cxn>
                <a:cxn ang="0">
                  <a:pos x="93" y="241"/>
                </a:cxn>
                <a:cxn ang="0">
                  <a:pos x="65" y="287"/>
                </a:cxn>
                <a:cxn ang="0">
                  <a:pos x="42" y="334"/>
                </a:cxn>
                <a:cxn ang="0">
                  <a:pos x="24" y="385"/>
                </a:cxn>
                <a:cxn ang="0">
                  <a:pos x="11" y="437"/>
                </a:cxn>
                <a:cxn ang="0">
                  <a:pos x="2" y="491"/>
                </a:cxn>
                <a:cxn ang="0">
                  <a:pos x="0" y="548"/>
                </a:cxn>
                <a:cxn ang="0">
                  <a:pos x="0" y="575"/>
                </a:cxn>
                <a:cxn ang="0">
                  <a:pos x="5" y="631"/>
                </a:cxn>
                <a:cxn ang="0">
                  <a:pos x="16" y="684"/>
                </a:cxn>
                <a:cxn ang="0">
                  <a:pos x="33" y="736"/>
                </a:cxn>
                <a:cxn ang="0">
                  <a:pos x="53" y="784"/>
                </a:cxn>
                <a:cxn ang="0">
                  <a:pos x="78" y="831"/>
                </a:cxn>
                <a:cxn ang="0">
                  <a:pos x="108" y="875"/>
                </a:cxn>
                <a:cxn ang="0">
                  <a:pos x="141" y="915"/>
                </a:cxn>
                <a:cxn ang="0">
                  <a:pos x="179" y="952"/>
                </a:cxn>
                <a:cxn ang="0">
                  <a:pos x="219" y="986"/>
                </a:cxn>
                <a:cxn ang="0">
                  <a:pos x="263" y="1016"/>
                </a:cxn>
                <a:cxn ang="0">
                  <a:pos x="309" y="1041"/>
                </a:cxn>
                <a:cxn ang="0">
                  <a:pos x="358" y="1061"/>
                </a:cxn>
                <a:cxn ang="0">
                  <a:pos x="409" y="1077"/>
                </a:cxn>
                <a:cxn ang="0">
                  <a:pos x="463" y="1089"/>
                </a:cxn>
                <a:cxn ang="0">
                  <a:pos x="518" y="1094"/>
                </a:cxn>
                <a:cxn ang="0">
                  <a:pos x="546" y="1094"/>
                </a:cxn>
                <a:cxn ang="0">
                  <a:pos x="597" y="1092"/>
                </a:cxn>
                <a:cxn ang="0">
                  <a:pos x="647" y="1085"/>
                </a:cxn>
                <a:cxn ang="0">
                  <a:pos x="694" y="1074"/>
                </a:cxn>
                <a:cxn ang="0">
                  <a:pos x="741" y="1059"/>
                </a:cxn>
                <a:cxn ang="0">
                  <a:pos x="785" y="1040"/>
                </a:cxn>
                <a:cxn ang="0">
                  <a:pos x="827" y="1018"/>
                </a:cxn>
                <a:cxn ang="0">
                  <a:pos x="867" y="991"/>
                </a:cxn>
                <a:cxn ang="0">
                  <a:pos x="903" y="961"/>
                </a:cxn>
                <a:cxn ang="0">
                  <a:pos x="903" y="134"/>
                </a:cxn>
                <a:cxn ang="0">
                  <a:pos x="867" y="104"/>
                </a:cxn>
                <a:cxn ang="0">
                  <a:pos x="827" y="78"/>
                </a:cxn>
                <a:cxn ang="0">
                  <a:pos x="785" y="56"/>
                </a:cxn>
                <a:cxn ang="0">
                  <a:pos x="741" y="36"/>
                </a:cxn>
                <a:cxn ang="0">
                  <a:pos x="694" y="21"/>
                </a:cxn>
                <a:cxn ang="0">
                  <a:pos x="647" y="10"/>
                </a:cxn>
                <a:cxn ang="0">
                  <a:pos x="597" y="2"/>
                </a:cxn>
                <a:cxn ang="0">
                  <a:pos x="546" y="0"/>
                </a:cxn>
              </a:cxnLst>
              <a:rect l="0" t="0" r="r" b="b"/>
              <a:pathLst>
                <a:path w="903" h="1094">
                  <a:moveTo>
                    <a:pt x="546" y="0"/>
                  </a:moveTo>
                  <a:lnTo>
                    <a:pt x="546" y="0"/>
                  </a:lnTo>
                  <a:lnTo>
                    <a:pt x="518" y="1"/>
                  </a:lnTo>
                  <a:lnTo>
                    <a:pt x="491" y="4"/>
                  </a:lnTo>
                  <a:lnTo>
                    <a:pt x="463" y="7"/>
                  </a:lnTo>
                  <a:lnTo>
                    <a:pt x="435" y="11"/>
                  </a:lnTo>
                  <a:lnTo>
                    <a:pt x="409" y="18"/>
                  </a:lnTo>
                  <a:lnTo>
                    <a:pt x="383" y="26"/>
                  </a:lnTo>
                  <a:lnTo>
                    <a:pt x="358" y="33"/>
                  </a:lnTo>
                  <a:lnTo>
                    <a:pt x="334" y="43"/>
                  </a:lnTo>
                  <a:lnTo>
                    <a:pt x="309" y="54"/>
                  </a:lnTo>
                  <a:lnTo>
                    <a:pt x="285" y="67"/>
                  </a:lnTo>
                  <a:lnTo>
                    <a:pt x="263" y="80"/>
                  </a:lnTo>
                  <a:lnTo>
                    <a:pt x="241" y="94"/>
                  </a:lnTo>
                  <a:lnTo>
                    <a:pt x="219" y="110"/>
                  </a:lnTo>
                  <a:lnTo>
                    <a:pt x="198" y="125"/>
                  </a:lnTo>
                  <a:lnTo>
                    <a:pt x="179" y="143"/>
                  </a:lnTo>
                  <a:lnTo>
                    <a:pt x="159" y="161"/>
                  </a:lnTo>
                  <a:lnTo>
                    <a:pt x="141" y="179"/>
                  </a:lnTo>
                  <a:lnTo>
                    <a:pt x="124" y="199"/>
                  </a:lnTo>
                  <a:lnTo>
                    <a:pt x="108" y="220"/>
                  </a:lnTo>
                  <a:lnTo>
                    <a:pt x="93" y="241"/>
                  </a:lnTo>
                  <a:lnTo>
                    <a:pt x="78" y="263"/>
                  </a:lnTo>
                  <a:lnTo>
                    <a:pt x="65" y="287"/>
                  </a:lnTo>
                  <a:lnTo>
                    <a:pt x="53" y="310"/>
                  </a:lnTo>
                  <a:lnTo>
                    <a:pt x="42" y="334"/>
                  </a:lnTo>
                  <a:lnTo>
                    <a:pt x="33" y="360"/>
                  </a:lnTo>
                  <a:lnTo>
                    <a:pt x="24" y="385"/>
                  </a:lnTo>
                  <a:lnTo>
                    <a:pt x="16" y="411"/>
                  </a:lnTo>
                  <a:lnTo>
                    <a:pt x="11" y="437"/>
                  </a:lnTo>
                  <a:lnTo>
                    <a:pt x="5" y="465"/>
                  </a:lnTo>
                  <a:lnTo>
                    <a:pt x="2" y="491"/>
                  </a:lnTo>
                  <a:lnTo>
                    <a:pt x="0" y="519"/>
                  </a:lnTo>
                  <a:lnTo>
                    <a:pt x="0" y="548"/>
                  </a:lnTo>
                  <a:lnTo>
                    <a:pt x="0" y="548"/>
                  </a:lnTo>
                  <a:lnTo>
                    <a:pt x="0" y="575"/>
                  </a:lnTo>
                  <a:lnTo>
                    <a:pt x="2" y="603"/>
                  </a:lnTo>
                  <a:lnTo>
                    <a:pt x="5" y="631"/>
                  </a:lnTo>
                  <a:lnTo>
                    <a:pt x="11" y="658"/>
                  </a:lnTo>
                  <a:lnTo>
                    <a:pt x="16" y="684"/>
                  </a:lnTo>
                  <a:lnTo>
                    <a:pt x="24" y="710"/>
                  </a:lnTo>
                  <a:lnTo>
                    <a:pt x="33" y="736"/>
                  </a:lnTo>
                  <a:lnTo>
                    <a:pt x="42" y="760"/>
                  </a:lnTo>
                  <a:lnTo>
                    <a:pt x="53" y="784"/>
                  </a:lnTo>
                  <a:lnTo>
                    <a:pt x="65" y="809"/>
                  </a:lnTo>
                  <a:lnTo>
                    <a:pt x="78" y="831"/>
                  </a:lnTo>
                  <a:lnTo>
                    <a:pt x="93" y="853"/>
                  </a:lnTo>
                  <a:lnTo>
                    <a:pt x="108" y="875"/>
                  </a:lnTo>
                  <a:lnTo>
                    <a:pt x="124" y="895"/>
                  </a:lnTo>
                  <a:lnTo>
                    <a:pt x="141" y="915"/>
                  </a:lnTo>
                  <a:lnTo>
                    <a:pt x="159" y="935"/>
                  </a:lnTo>
                  <a:lnTo>
                    <a:pt x="179" y="952"/>
                  </a:lnTo>
                  <a:lnTo>
                    <a:pt x="198" y="969"/>
                  </a:lnTo>
                  <a:lnTo>
                    <a:pt x="219" y="986"/>
                  </a:lnTo>
                  <a:lnTo>
                    <a:pt x="241" y="1001"/>
                  </a:lnTo>
                  <a:lnTo>
                    <a:pt x="263" y="1016"/>
                  </a:lnTo>
                  <a:lnTo>
                    <a:pt x="285" y="1029"/>
                  </a:lnTo>
                  <a:lnTo>
                    <a:pt x="309" y="1041"/>
                  </a:lnTo>
                  <a:lnTo>
                    <a:pt x="334" y="1052"/>
                  </a:lnTo>
                  <a:lnTo>
                    <a:pt x="358" y="1061"/>
                  </a:lnTo>
                  <a:lnTo>
                    <a:pt x="383" y="1070"/>
                  </a:lnTo>
                  <a:lnTo>
                    <a:pt x="409" y="1077"/>
                  </a:lnTo>
                  <a:lnTo>
                    <a:pt x="435" y="1083"/>
                  </a:lnTo>
                  <a:lnTo>
                    <a:pt x="463" y="1089"/>
                  </a:lnTo>
                  <a:lnTo>
                    <a:pt x="491" y="1092"/>
                  </a:lnTo>
                  <a:lnTo>
                    <a:pt x="518" y="1094"/>
                  </a:lnTo>
                  <a:lnTo>
                    <a:pt x="546" y="1094"/>
                  </a:lnTo>
                  <a:lnTo>
                    <a:pt x="546" y="1094"/>
                  </a:lnTo>
                  <a:lnTo>
                    <a:pt x="571" y="1094"/>
                  </a:lnTo>
                  <a:lnTo>
                    <a:pt x="597" y="1092"/>
                  </a:lnTo>
                  <a:lnTo>
                    <a:pt x="621" y="1090"/>
                  </a:lnTo>
                  <a:lnTo>
                    <a:pt x="647" y="1085"/>
                  </a:lnTo>
                  <a:lnTo>
                    <a:pt x="670" y="1081"/>
                  </a:lnTo>
                  <a:lnTo>
                    <a:pt x="694" y="1074"/>
                  </a:lnTo>
                  <a:lnTo>
                    <a:pt x="717" y="1067"/>
                  </a:lnTo>
                  <a:lnTo>
                    <a:pt x="741" y="1059"/>
                  </a:lnTo>
                  <a:lnTo>
                    <a:pt x="763" y="1050"/>
                  </a:lnTo>
                  <a:lnTo>
                    <a:pt x="785" y="1040"/>
                  </a:lnTo>
                  <a:lnTo>
                    <a:pt x="806" y="1029"/>
                  </a:lnTo>
                  <a:lnTo>
                    <a:pt x="827" y="1018"/>
                  </a:lnTo>
                  <a:lnTo>
                    <a:pt x="847" y="1004"/>
                  </a:lnTo>
                  <a:lnTo>
                    <a:pt x="867" y="991"/>
                  </a:lnTo>
                  <a:lnTo>
                    <a:pt x="886" y="977"/>
                  </a:lnTo>
                  <a:lnTo>
                    <a:pt x="903" y="961"/>
                  </a:lnTo>
                  <a:lnTo>
                    <a:pt x="903" y="134"/>
                  </a:lnTo>
                  <a:lnTo>
                    <a:pt x="903" y="134"/>
                  </a:lnTo>
                  <a:lnTo>
                    <a:pt x="886" y="119"/>
                  </a:lnTo>
                  <a:lnTo>
                    <a:pt x="867" y="104"/>
                  </a:lnTo>
                  <a:lnTo>
                    <a:pt x="847" y="91"/>
                  </a:lnTo>
                  <a:lnTo>
                    <a:pt x="827" y="78"/>
                  </a:lnTo>
                  <a:lnTo>
                    <a:pt x="806" y="67"/>
                  </a:lnTo>
                  <a:lnTo>
                    <a:pt x="785" y="56"/>
                  </a:lnTo>
                  <a:lnTo>
                    <a:pt x="763" y="46"/>
                  </a:lnTo>
                  <a:lnTo>
                    <a:pt x="741" y="36"/>
                  </a:lnTo>
                  <a:lnTo>
                    <a:pt x="717" y="28"/>
                  </a:lnTo>
                  <a:lnTo>
                    <a:pt x="694" y="21"/>
                  </a:lnTo>
                  <a:lnTo>
                    <a:pt x="670" y="15"/>
                  </a:lnTo>
                  <a:lnTo>
                    <a:pt x="647" y="10"/>
                  </a:lnTo>
                  <a:lnTo>
                    <a:pt x="621" y="6"/>
                  </a:lnTo>
                  <a:lnTo>
                    <a:pt x="597" y="2"/>
                  </a:lnTo>
                  <a:lnTo>
                    <a:pt x="571" y="1"/>
                  </a:lnTo>
                  <a:lnTo>
                    <a:pt x="546" y="0"/>
                  </a:lnTo>
                </a:path>
              </a:pathLst>
            </a:custGeom>
            <a:solidFill>
              <a:schemeClr val="bg1">
                <a:alpha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8" name=""/>
            <p:cNvSpPr/>
            <p:nvPr/>
          </p:nvSpPr>
          <p:spPr>
            <a:xfrm>
              <a:off x="7707312" y="2758439"/>
              <a:ext cx="1435100" cy="1736725"/>
            </a:xfrm>
            <a:custGeom>
              <a:avLst/>
              <a:gdLst/>
              <a:cxnLst>
                <a:cxn ang="0">
                  <a:pos x="548" y="0"/>
                </a:cxn>
                <a:cxn ang="0">
                  <a:pos x="491" y="3"/>
                </a:cxn>
                <a:cxn ang="0">
                  <a:pos x="437" y="11"/>
                </a:cxn>
                <a:cxn ang="0">
                  <a:pos x="385" y="24"/>
                </a:cxn>
                <a:cxn ang="0">
                  <a:pos x="336" y="43"/>
                </a:cxn>
                <a:cxn ang="0">
                  <a:pos x="287" y="66"/>
                </a:cxn>
                <a:cxn ang="0">
                  <a:pos x="243" y="94"/>
                </a:cxn>
                <a:cxn ang="0">
                  <a:pos x="199" y="125"/>
                </a:cxn>
                <a:cxn ang="0">
                  <a:pos x="161" y="160"/>
                </a:cxn>
                <a:cxn ang="0">
                  <a:pos x="125" y="199"/>
                </a:cxn>
                <a:cxn ang="0">
                  <a:pos x="94" y="241"/>
                </a:cxn>
                <a:cxn ang="0">
                  <a:pos x="67" y="286"/>
                </a:cxn>
                <a:cxn ang="0">
                  <a:pos x="44" y="334"/>
                </a:cxn>
                <a:cxn ang="0">
                  <a:pos x="26" y="385"/>
                </a:cxn>
                <a:cxn ang="0">
                  <a:pos x="13" y="437"/>
                </a:cxn>
                <a:cxn ang="0">
                  <a:pos x="4" y="491"/>
                </a:cxn>
                <a:cxn ang="0">
                  <a:pos x="0" y="547"/>
                </a:cxn>
                <a:cxn ang="0">
                  <a:pos x="2" y="575"/>
                </a:cxn>
                <a:cxn ang="0">
                  <a:pos x="7" y="630"/>
                </a:cxn>
                <a:cxn ang="0">
                  <a:pos x="18" y="683"/>
                </a:cxn>
                <a:cxn ang="0">
                  <a:pos x="35" y="735"/>
                </a:cxn>
                <a:cxn ang="0">
                  <a:pos x="55" y="784"/>
                </a:cxn>
                <a:cxn ang="0">
                  <a:pos x="80" y="830"/>
                </a:cxn>
                <a:cxn ang="0">
                  <a:pos x="110" y="875"/>
                </a:cxn>
                <a:cxn ang="0">
                  <a:pos x="143" y="914"/>
                </a:cxn>
                <a:cxn ang="0">
                  <a:pos x="181" y="952"/>
                </a:cxn>
                <a:cxn ang="0">
                  <a:pos x="221" y="985"/>
                </a:cxn>
                <a:cxn ang="0">
                  <a:pos x="265" y="1015"/>
                </a:cxn>
                <a:cxn ang="0">
                  <a:pos x="311" y="1039"/>
                </a:cxn>
                <a:cxn ang="0">
                  <a:pos x="360" y="1060"/>
                </a:cxn>
                <a:cxn ang="0">
                  <a:pos x="411" y="1077"/>
                </a:cxn>
                <a:cxn ang="0">
                  <a:pos x="465" y="1087"/>
                </a:cxn>
                <a:cxn ang="0">
                  <a:pos x="520" y="1094"/>
                </a:cxn>
                <a:cxn ang="0">
                  <a:pos x="548" y="1094"/>
                </a:cxn>
                <a:cxn ang="0">
                  <a:pos x="599" y="1091"/>
                </a:cxn>
                <a:cxn ang="0">
                  <a:pos x="647" y="1085"/>
                </a:cxn>
                <a:cxn ang="0">
                  <a:pos x="695" y="1074"/>
                </a:cxn>
                <a:cxn ang="0">
                  <a:pos x="741" y="1058"/>
                </a:cxn>
                <a:cxn ang="0">
                  <a:pos x="786" y="1039"/>
                </a:cxn>
                <a:cxn ang="0">
                  <a:pos x="828" y="1017"/>
                </a:cxn>
                <a:cxn ang="0">
                  <a:pos x="868" y="991"/>
                </a:cxn>
                <a:cxn ang="0">
                  <a:pos x="904" y="962"/>
                </a:cxn>
                <a:cxn ang="0">
                  <a:pos x="904" y="131"/>
                </a:cxn>
                <a:cxn ang="0">
                  <a:pos x="868" y="103"/>
                </a:cxn>
                <a:cxn ang="0">
                  <a:pos x="828" y="76"/>
                </a:cxn>
                <a:cxn ang="0">
                  <a:pos x="786" y="54"/>
                </a:cxn>
                <a:cxn ang="0">
                  <a:pos x="741" y="35"/>
                </a:cxn>
                <a:cxn ang="0">
                  <a:pos x="695" y="20"/>
                </a:cxn>
                <a:cxn ang="0">
                  <a:pos x="647" y="9"/>
                </a:cxn>
                <a:cxn ang="0">
                  <a:pos x="599" y="2"/>
                </a:cxn>
                <a:cxn ang="0">
                  <a:pos x="548" y="0"/>
                </a:cxn>
              </a:cxnLst>
              <a:rect l="0" t="0" r="r" b="b"/>
              <a:pathLst>
                <a:path w="904" h="1094">
                  <a:moveTo>
                    <a:pt x="548" y="0"/>
                  </a:moveTo>
                  <a:lnTo>
                    <a:pt x="548" y="0"/>
                  </a:lnTo>
                  <a:lnTo>
                    <a:pt x="520" y="1"/>
                  </a:lnTo>
                  <a:lnTo>
                    <a:pt x="491" y="3"/>
                  </a:lnTo>
                  <a:lnTo>
                    <a:pt x="465" y="6"/>
                  </a:lnTo>
                  <a:lnTo>
                    <a:pt x="437" y="11"/>
                  </a:lnTo>
                  <a:lnTo>
                    <a:pt x="411" y="17"/>
                  </a:lnTo>
                  <a:lnTo>
                    <a:pt x="385" y="24"/>
                  </a:lnTo>
                  <a:lnTo>
                    <a:pt x="360" y="33"/>
                  </a:lnTo>
                  <a:lnTo>
                    <a:pt x="336" y="43"/>
                  </a:lnTo>
                  <a:lnTo>
                    <a:pt x="311" y="54"/>
                  </a:lnTo>
                  <a:lnTo>
                    <a:pt x="287" y="66"/>
                  </a:lnTo>
                  <a:lnTo>
                    <a:pt x="265" y="79"/>
                  </a:lnTo>
                  <a:lnTo>
                    <a:pt x="243" y="94"/>
                  </a:lnTo>
                  <a:lnTo>
                    <a:pt x="221" y="108"/>
                  </a:lnTo>
                  <a:lnTo>
                    <a:pt x="199" y="125"/>
                  </a:lnTo>
                  <a:lnTo>
                    <a:pt x="181" y="142"/>
                  </a:lnTo>
                  <a:lnTo>
                    <a:pt x="161" y="160"/>
                  </a:lnTo>
                  <a:lnTo>
                    <a:pt x="143" y="179"/>
                  </a:lnTo>
                  <a:lnTo>
                    <a:pt x="125" y="199"/>
                  </a:lnTo>
                  <a:lnTo>
                    <a:pt x="110" y="220"/>
                  </a:lnTo>
                  <a:lnTo>
                    <a:pt x="94" y="241"/>
                  </a:lnTo>
                  <a:lnTo>
                    <a:pt x="80" y="263"/>
                  </a:lnTo>
                  <a:lnTo>
                    <a:pt x="67" y="286"/>
                  </a:lnTo>
                  <a:lnTo>
                    <a:pt x="55" y="309"/>
                  </a:lnTo>
                  <a:lnTo>
                    <a:pt x="44" y="334"/>
                  </a:lnTo>
                  <a:lnTo>
                    <a:pt x="35" y="359"/>
                  </a:lnTo>
                  <a:lnTo>
                    <a:pt x="26" y="385"/>
                  </a:lnTo>
                  <a:lnTo>
                    <a:pt x="18" y="410"/>
                  </a:lnTo>
                  <a:lnTo>
                    <a:pt x="13" y="437"/>
                  </a:lnTo>
                  <a:lnTo>
                    <a:pt x="7" y="463"/>
                  </a:lnTo>
                  <a:lnTo>
                    <a:pt x="4" y="491"/>
                  </a:lnTo>
                  <a:lnTo>
                    <a:pt x="2" y="519"/>
                  </a:lnTo>
                  <a:lnTo>
                    <a:pt x="0" y="547"/>
                  </a:lnTo>
                  <a:lnTo>
                    <a:pt x="0" y="547"/>
                  </a:lnTo>
                  <a:lnTo>
                    <a:pt x="2" y="575"/>
                  </a:lnTo>
                  <a:lnTo>
                    <a:pt x="4" y="603"/>
                  </a:lnTo>
                  <a:lnTo>
                    <a:pt x="7" y="630"/>
                  </a:lnTo>
                  <a:lnTo>
                    <a:pt x="13" y="657"/>
                  </a:lnTo>
                  <a:lnTo>
                    <a:pt x="18" y="683"/>
                  </a:lnTo>
                  <a:lnTo>
                    <a:pt x="26" y="710"/>
                  </a:lnTo>
                  <a:lnTo>
                    <a:pt x="35" y="735"/>
                  </a:lnTo>
                  <a:lnTo>
                    <a:pt x="44" y="760"/>
                  </a:lnTo>
                  <a:lnTo>
                    <a:pt x="55" y="784"/>
                  </a:lnTo>
                  <a:lnTo>
                    <a:pt x="67" y="807"/>
                  </a:lnTo>
                  <a:lnTo>
                    <a:pt x="80" y="830"/>
                  </a:lnTo>
                  <a:lnTo>
                    <a:pt x="94" y="853"/>
                  </a:lnTo>
                  <a:lnTo>
                    <a:pt x="110" y="875"/>
                  </a:lnTo>
                  <a:lnTo>
                    <a:pt x="125" y="895"/>
                  </a:lnTo>
                  <a:lnTo>
                    <a:pt x="143" y="914"/>
                  </a:lnTo>
                  <a:lnTo>
                    <a:pt x="161" y="933"/>
                  </a:lnTo>
                  <a:lnTo>
                    <a:pt x="181" y="952"/>
                  </a:lnTo>
                  <a:lnTo>
                    <a:pt x="199" y="969"/>
                  </a:lnTo>
                  <a:lnTo>
                    <a:pt x="221" y="985"/>
                  </a:lnTo>
                  <a:lnTo>
                    <a:pt x="243" y="1001"/>
                  </a:lnTo>
                  <a:lnTo>
                    <a:pt x="265" y="1015"/>
                  </a:lnTo>
                  <a:lnTo>
                    <a:pt x="287" y="1027"/>
                  </a:lnTo>
                  <a:lnTo>
                    <a:pt x="311" y="1039"/>
                  </a:lnTo>
                  <a:lnTo>
                    <a:pt x="336" y="1050"/>
                  </a:lnTo>
                  <a:lnTo>
                    <a:pt x="360" y="1060"/>
                  </a:lnTo>
                  <a:lnTo>
                    <a:pt x="385" y="1069"/>
                  </a:lnTo>
                  <a:lnTo>
                    <a:pt x="411" y="1077"/>
                  </a:lnTo>
                  <a:lnTo>
                    <a:pt x="437" y="1083"/>
                  </a:lnTo>
                  <a:lnTo>
                    <a:pt x="465" y="1087"/>
                  </a:lnTo>
                  <a:lnTo>
                    <a:pt x="491" y="1091"/>
                  </a:lnTo>
                  <a:lnTo>
                    <a:pt x="520" y="1094"/>
                  </a:lnTo>
                  <a:lnTo>
                    <a:pt x="548" y="1094"/>
                  </a:lnTo>
                  <a:lnTo>
                    <a:pt x="548" y="1094"/>
                  </a:lnTo>
                  <a:lnTo>
                    <a:pt x="573" y="1094"/>
                  </a:lnTo>
                  <a:lnTo>
                    <a:pt x="599" y="1091"/>
                  </a:lnTo>
                  <a:lnTo>
                    <a:pt x="623" y="1089"/>
                  </a:lnTo>
                  <a:lnTo>
                    <a:pt x="647" y="1085"/>
                  </a:lnTo>
                  <a:lnTo>
                    <a:pt x="672" y="1079"/>
                  </a:lnTo>
                  <a:lnTo>
                    <a:pt x="695" y="1074"/>
                  </a:lnTo>
                  <a:lnTo>
                    <a:pt x="718" y="1067"/>
                  </a:lnTo>
                  <a:lnTo>
                    <a:pt x="741" y="1058"/>
                  </a:lnTo>
                  <a:lnTo>
                    <a:pt x="764" y="1049"/>
                  </a:lnTo>
                  <a:lnTo>
                    <a:pt x="786" y="1039"/>
                  </a:lnTo>
                  <a:lnTo>
                    <a:pt x="807" y="1028"/>
                  </a:lnTo>
                  <a:lnTo>
                    <a:pt x="828" y="1017"/>
                  </a:lnTo>
                  <a:lnTo>
                    <a:pt x="848" y="1004"/>
                  </a:lnTo>
                  <a:lnTo>
                    <a:pt x="868" y="991"/>
                  </a:lnTo>
                  <a:lnTo>
                    <a:pt x="886" y="976"/>
                  </a:lnTo>
                  <a:lnTo>
                    <a:pt x="904" y="962"/>
                  </a:lnTo>
                  <a:lnTo>
                    <a:pt x="904" y="131"/>
                  </a:lnTo>
                  <a:lnTo>
                    <a:pt x="904" y="131"/>
                  </a:lnTo>
                  <a:lnTo>
                    <a:pt x="886" y="117"/>
                  </a:lnTo>
                  <a:lnTo>
                    <a:pt x="868" y="103"/>
                  </a:lnTo>
                  <a:lnTo>
                    <a:pt x="848" y="89"/>
                  </a:lnTo>
                  <a:lnTo>
                    <a:pt x="828" y="76"/>
                  </a:lnTo>
                  <a:lnTo>
                    <a:pt x="807" y="65"/>
                  </a:lnTo>
                  <a:lnTo>
                    <a:pt x="786" y="54"/>
                  </a:lnTo>
                  <a:lnTo>
                    <a:pt x="764" y="44"/>
                  </a:lnTo>
                  <a:lnTo>
                    <a:pt x="741" y="35"/>
                  </a:lnTo>
                  <a:lnTo>
                    <a:pt x="718" y="27"/>
                  </a:lnTo>
                  <a:lnTo>
                    <a:pt x="695" y="20"/>
                  </a:lnTo>
                  <a:lnTo>
                    <a:pt x="672" y="14"/>
                  </a:lnTo>
                  <a:lnTo>
                    <a:pt x="647" y="9"/>
                  </a:lnTo>
                  <a:lnTo>
                    <a:pt x="623" y="5"/>
                  </a:lnTo>
                  <a:lnTo>
                    <a:pt x="599" y="2"/>
                  </a:lnTo>
                  <a:lnTo>
                    <a:pt x="573" y="1"/>
                  </a:lnTo>
                  <a:lnTo>
                    <a:pt x="548" y="0"/>
                  </a:lnTo>
                </a:path>
              </a:pathLst>
            </a:custGeom>
            <a:solidFill>
              <a:schemeClr val="bg1"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9" name=""/>
            <p:cNvSpPr/>
            <p:nvPr/>
          </p:nvSpPr>
          <p:spPr>
            <a:xfrm>
              <a:off x="7707312" y="3939856"/>
              <a:ext cx="1433513" cy="1736725"/>
            </a:xfrm>
            <a:custGeom>
              <a:avLst/>
              <a:gdLst/>
              <a:cxnLst>
                <a:cxn ang="0">
                  <a:pos x="547" y="0"/>
                </a:cxn>
                <a:cxn ang="0">
                  <a:pos x="490" y="3"/>
                </a:cxn>
                <a:cxn ang="0">
                  <a:pos x="436" y="11"/>
                </a:cxn>
                <a:cxn ang="0">
                  <a:pos x="384" y="25"/>
                </a:cxn>
                <a:cxn ang="0">
                  <a:pos x="334" y="43"/>
                </a:cxn>
                <a:cxn ang="0">
                  <a:pos x="286" y="66"/>
                </a:cxn>
                <a:cxn ang="0">
                  <a:pos x="242" y="94"/>
                </a:cxn>
                <a:cxn ang="0">
                  <a:pos x="198" y="125"/>
                </a:cxn>
                <a:cxn ang="0">
                  <a:pos x="160" y="160"/>
                </a:cxn>
                <a:cxn ang="0">
                  <a:pos x="124" y="199"/>
                </a:cxn>
                <a:cxn ang="0">
                  <a:pos x="93" y="241"/>
                </a:cxn>
                <a:cxn ang="0">
                  <a:pos x="66" y="286"/>
                </a:cxn>
                <a:cxn ang="0">
                  <a:pos x="42" y="334"/>
                </a:cxn>
                <a:cxn ang="0">
                  <a:pos x="25" y="385"/>
                </a:cxn>
                <a:cxn ang="0">
                  <a:pos x="11" y="437"/>
                </a:cxn>
                <a:cxn ang="0">
                  <a:pos x="3" y="491"/>
                </a:cxn>
                <a:cxn ang="0">
                  <a:pos x="0" y="547"/>
                </a:cxn>
                <a:cxn ang="0">
                  <a:pos x="0" y="575"/>
                </a:cxn>
                <a:cxn ang="0">
                  <a:pos x="6" y="630"/>
                </a:cxn>
                <a:cxn ang="0">
                  <a:pos x="17" y="683"/>
                </a:cxn>
                <a:cxn ang="0">
                  <a:pos x="34" y="735"/>
                </a:cxn>
                <a:cxn ang="0">
                  <a:pos x="53" y="784"/>
                </a:cxn>
                <a:cxn ang="0">
                  <a:pos x="79" y="831"/>
                </a:cxn>
                <a:cxn ang="0">
                  <a:pos x="109" y="875"/>
                </a:cxn>
                <a:cxn ang="0">
                  <a:pos x="142" y="915"/>
                </a:cxn>
                <a:cxn ang="0">
                  <a:pos x="180" y="952"/>
                </a:cxn>
                <a:cxn ang="0">
                  <a:pos x="219" y="985"/>
                </a:cxn>
                <a:cxn ang="0">
                  <a:pos x="264" y="1015"/>
                </a:cxn>
                <a:cxn ang="0">
                  <a:pos x="310" y="1041"/>
                </a:cxn>
                <a:cxn ang="0">
                  <a:pos x="359" y="1061"/>
                </a:cxn>
                <a:cxn ang="0">
                  <a:pos x="410" y="1077"/>
                </a:cxn>
                <a:cxn ang="0">
                  <a:pos x="464" y="1088"/>
                </a:cxn>
                <a:cxn ang="0">
                  <a:pos x="519" y="1094"/>
                </a:cxn>
                <a:cxn ang="0">
                  <a:pos x="547" y="1094"/>
                </a:cxn>
                <a:cxn ang="0">
                  <a:pos x="598" y="1092"/>
                </a:cxn>
                <a:cxn ang="0">
                  <a:pos x="646" y="1085"/>
                </a:cxn>
                <a:cxn ang="0">
                  <a:pos x="694" y="1074"/>
                </a:cxn>
                <a:cxn ang="0">
                  <a:pos x="740" y="1059"/>
                </a:cxn>
                <a:cxn ang="0">
                  <a:pos x="783" y="1041"/>
                </a:cxn>
                <a:cxn ang="0">
                  <a:pos x="825" y="1017"/>
                </a:cxn>
                <a:cxn ang="0">
                  <a:pos x="865" y="992"/>
                </a:cxn>
                <a:cxn ang="0">
                  <a:pos x="903" y="962"/>
                </a:cxn>
                <a:cxn ang="0">
                  <a:pos x="903" y="132"/>
                </a:cxn>
                <a:cxn ang="0">
                  <a:pos x="865" y="103"/>
                </a:cxn>
                <a:cxn ang="0">
                  <a:pos x="825" y="76"/>
                </a:cxn>
                <a:cxn ang="0">
                  <a:pos x="783" y="54"/>
                </a:cxn>
                <a:cxn ang="0">
                  <a:pos x="740" y="35"/>
                </a:cxn>
                <a:cxn ang="0">
                  <a:pos x="694" y="20"/>
                </a:cxn>
                <a:cxn ang="0">
                  <a:pos x="646" y="9"/>
                </a:cxn>
                <a:cxn ang="0">
                  <a:pos x="598" y="2"/>
                </a:cxn>
                <a:cxn ang="0">
                  <a:pos x="547" y="0"/>
                </a:cxn>
              </a:cxnLst>
              <a:rect l="0" t="0" r="r" b="b"/>
              <a:pathLst>
                <a:path w="903" h="1094">
                  <a:moveTo>
                    <a:pt x="547" y="0"/>
                  </a:moveTo>
                  <a:lnTo>
                    <a:pt x="547" y="0"/>
                  </a:lnTo>
                  <a:lnTo>
                    <a:pt x="519" y="1"/>
                  </a:lnTo>
                  <a:lnTo>
                    <a:pt x="490" y="3"/>
                  </a:lnTo>
                  <a:lnTo>
                    <a:pt x="464" y="7"/>
                  </a:lnTo>
                  <a:lnTo>
                    <a:pt x="436" y="11"/>
                  </a:lnTo>
                  <a:lnTo>
                    <a:pt x="410" y="18"/>
                  </a:lnTo>
                  <a:lnTo>
                    <a:pt x="384" y="25"/>
                  </a:lnTo>
                  <a:lnTo>
                    <a:pt x="359" y="33"/>
                  </a:lnTo>
                  <a:lnTo>
                    <a:pt x="334" y="43"/>
                  </a:lnTo>
                  <a:lnTo>
                    <a:pt x="310" y="54"/>
                  </a:lnTo>
                  <a:lnTo>
                    <a:pt x="286" y="66"/>
                  </a:lnTo>
                  <a:lnTo>
                    <a:pt x="264" y="80"/>
                  </a:lnTo>
                  <a:lnTo>
                    <a:pt x="242" y="94"/>
                  </a:lnTo>
                  <a:lnTo>
                    <a:pt x="219" y="109"/>
                  </a:lnTo>
                  <a:lnTo>
                    <a:pt x="198" y="125"/>
                  </a:lnTo>
                  <a:lnTo>
                    <a:pt x="180" y="143"/>
                  </a:lnTo>
                  <a:lnTo>
                    <a:pt x="160" y="160"/>
                  </a:lnTo>
                  <a:lnTo>
                    <a:pt x="142" y="179"/>
                  </a:lnTo>
                  <a:lnTo>
                    <a:pt x="124" y="199"/>
                  </a:lnTo>
                  <a:lnTo>
                    <a:pt x="109" y="220"/>
                  </a:lnTo>
                  <a:lnTo>
                    <a:pt x="93" y="241"/>
                  </a:lnTo>
                  <a:lnTo>
                    <a:pt x="79" y="263"/>
                  </a:lnTo>
                  <a:lnTo>
                    <a:pt x="66" y="286"/>
                  </a:lnTo>
                  <a:lnTo>
                    <a:pt x="53" y="310"/>
                  </a:lnTo>
                  <a:lnTo>
                    <a:pt x="42" y="334"/>
                  </a:lnTo>
                  <a:lnTo>
                    <a:pt x="34" y="359"/>
                  </a:lnTo>
                  <a:lnTo>
                    <a:pt x="25" y="385"/>
                  </a:lnTo>
                  <a:lnTo>
                    <a:pt x="17" y="410"/>
                  </a:lnTo>
                  <a:lnTo>
                    <a:pt x="11" y="437"/>
                  </a:lnTo>
                  <a:lnTo>
                    <a:pt x="6" y="464"/>
                  </a:lnTo>
                  <a:lnTo>
                    <a:pt x="3" y="491"/>
                  </a:lnTo>
                  <a:lnTo>
                    <a:pt x="0" y="519"/>
                  </a:lnTo>
                  <a:lnTo>
                    <a:pt x="0" y="547"/>
                  </a:lnTo>
                  <a:lnTo>
                    <a:pt x="0" y="547"/>
                  </a:lnTo>
                  <a:lnTo>
                    <a:pt x="0" y="575"/>
                  </a:lnTo>
                  <a:lnTo>
                    <a:pt x="3" y="603"/>
                  </a:lnTo>
                  <a:lnTo>
                    <a:pt x="6" y="630"/>
                  </a:lnTo>
                  <a:lnTo>
                    <a:pt x="11" y="658"/>
                  </a:lnTo>
                  <a:lnTo>
                    <a:pt x="17" y="683"/>
                  </a:lnTo>
                  <a:lnTo>
                    <a:pt x="25" y="710"/>
                  </a:lnTo>
                  <a:lnTo>
                    <a:pt x="34" y="735"/>
                  </a:lnTo>
                  <a:lnTo>
                    <a:pt x="42" y="760"/>
                  </a:lnTo>
                  <a:lnTo>
                    <a:pt x="53" y="784"/>
                  </a:lnTo>
                  <a:lnTo>
                    <a:pt x="66" y="808"/>
                  </a:lnTo>
                  <a:lnTo>
                    <a:pt x="79" y="831"/>
                  </a:lnTo>
                  <a:lnTo>
                    <a:pt x="93" y="853"/>
                  </a:lnTo>
                  <a:lnTo>
                    <a:pt x="109" y="875"/>
                  </a:lnTo>
                  <a:lnTo>
                    <a:pt x="124" y="895"/>
                  </a:lnTo>
                  <a:lnTo>
                    <a:pt x="142" y="915"/>
                  </a:lnTo>
                  <a:lnTo>
                    <a:pt x="160" y="934"/>
                  </a:lnTo>
                  <a:lnTo>
                    <a:pt x="180" y="952"/>
                  </a:lnTo>
                  <a:lnTo>
                    <a:pt x="198" y="969"/>
                  </a:lnTo>
                  <a:lnTo>
                    <a:pt x="219" y="985"/>
                  </a:lnTo>
                  <a:lnTo>
                    <a:pt x="242" y="1001"/>
                  </a:lnTo>
                  <a:lnTo>
                    <a:pt x="264" y="1015"/>
                  </a:lnTo>
                  <a:lnTo>
                    <a:pt x="286" y="1028"/>
                  </a:lnTo>
                  <a:lnTo>
                    <a:pt x="310" y="1041"/>
                  </a:lnTo>
                  <a:lnTo>
                    <a:pt x="334" y="1052"/>
                  </a:lnTo>
                  <a:lnTo>
                    <a:pt x="359" y="1061"/>
                  </a:lnTo>
                  <a:lnTo>
                    <a:pt x="384" y="1069"/>
                  </a:lnTo>
                  <a:lnTo>
                    <a:pt x="410" y="1077"/>
                  </a:lnTo>
                  <a:lnTo>
                    <a:pt x="436" y="1083"/>
                  </a:lnTo>
                  <a:lnTo>
                    <a:pt x="464" y="1088"/>
                  </a:lnTo>
                  <a:lnTo>
                    <a:pt x="490" y="1092"/>
                  </a:lnTo>
                  <a:lnTo>
                    <a:pt x="519" y="1094"/>
                  </a:lnTo>
                  <a:lnTo>
                    <a:pt x="547" y="1094"/>
                  </a:lnTo>
                  <a:lnTo>
                    <a:pt x="547" y="1094"/>
                  </a:lnTo>
                  <a:lnTo>
                    <a:pt x="572" y="1094"/>
                  </a:lnTo>
                  <a:lnTo>
                    <a:pt x="598" y="1092"/>
                  </a:lnTo>
                  <a:lnTo>
                    <a:pt x="622" y="1089"/>
                  </a:lnTo>
                  <a:lnTo>
                    <a:pt x="646" y="1085"/>
                  </a:lnTo>
                  <a:lnTo>
                    <a:pt x="671" y="1080"/>
                  </a:lnTo>
                  <a:lnTo>
                    <a:pt x="694" y="1074"/>
                  </a:lnTo>
                  <a:lnTo>
                    <a:pt x="717" y="1067"/>
                  </a:lnTo>
                  <a:lnTo>
                    <a:pt x="740" y="1059"/>
                  </a:lnTo>
                  <a:lnTo>
                    <a:pt x="762" y="1051"/>
                  </a:lnTo>
                  <a:lnTo>
                    <a:pt x="783" y="1041"/>
                  </a:lnTo>
                  <a:lnTo>
                    <a:pt x="806" y="1030"/>
                  </a:lnTo>
                  <a:lnTo>
                    <a:pt x="825" y="1017"/>
                  </a:lnTo>
                  <a:lnTo>
                    <a:pt x="846" y="1005"/>
                  </a:lnTo>
                  <a:lnTo>
                    <a:pt x="865" y="992"/>
                  </a:lnTo>
                  <a:lnTo>
                    <a:pt x="884" y="978"/>
                  </a:lnTo>
                  <a:lnTo>
                    <a:pt x="903" y="962"/>
                  </a:lnTo>
                  <a:lnTo>
                    <a:pt x="903" y="132"/>
                  </a:lnTo>
                  <a:lnTo>
                    <a:pt x="903" y="132"/>
                  </a:lnTo>
                  <a:lnTo>
                    <a:pt x="884" y="117"/>
                  </a:lnTo>
                  <a:lnTo>
                    <a:pt x="865" y="103"/>
                  </a:lnTo>
                  <a:lnTo>
                    <a:pt x="846" y="90"/>
                  </a:lnTo>
                  <a:lnTo>
                    <a:pt x="825" y="76"/>
                  </a:lnTo>
                  <a:lnTo>
                    <a:pt x="806" y="65"/>
                  </a:lnTo>
                  <a:lnTo>
                    <a:pt x="783" y="54"/>
                  </a:lnTo>
                  <a:lnTo>
                    <a:pt x="762" y="44"/>
                  </a:lnTo>
                  <a:lnTo>
                    <a:pt x="740" y="35"/>
                  </a:lnTo>
                  <a:lnTo>
                    <a:pt x="717" y="28"/>
                  </a:lnTo>
                  <a:lnTo>
                    <a:pt x="694" y="20"/>
                  </a:lnTo>
                  <a:lnTo>
                    <a:pt x="671" y="14"/>
                  </a:lnTo>
                  <a:lnTo>
                    <a:pt x="646" y="9"/>
                  </a:lnTo>
                  <a:lnTo>
                    <a:pt x="622" y="5"/>
                  </a:lnTo>
                  <a:lnTo>
                    <a:pt x="598" y="2"/>
                  </a:lnTo>
                  <a:lnTo>
                    <a:pt x="572" y="1"/>
                  </a:lnTo>
                  <a:lnTo>
                    <a:pt x="547" y="0"/>
                  </a:lnTo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0" name=""/>
            <p:cNvSpPr/>
            <p:nvPr/>
          </p:nvSpPr>
          <p:spPr>
            <a:xfrm>
              <a:off x="7716837" y="0"/>
              <a:ext cx="1428750" cy="950913"/>
            </a:xfrm>
            <a:custGeom>
              <a:avLst/>
              <a:gdLst/>
              <a:cxnLst>
                <a:cxn ang="0">
                  <a:pos x="900" y="0"/>
                </a:cxn>
                <a:cxn ang="0">
                  <a:pos x="3" y="0"/>
                </a:cxn>
                <a:cxn ang="0">
                  <a:pos x="3" y="0"/>
                </a:cxn>
                <a:cxn ang="0">
                  <a:pos x="1" y="27"/>
                </a:cxn>
                <a:cxn ang="0">
                  <a:pos x="0" y="53"/>
                </a:cxn>
                <a:cxn ang="0">
                  <a:pos x="0" y="53"/>
                </a:cxn>
                <a:cxn ang="0">
                  <a:pos x="1" y="81"/>
                </a:cxn>
                <a:cxn ang="0">
                  <a:pos x="3" y="108"/>
                </a:cxn>
                <a:cxn ang="0">
                  <a:pos x="7" y="136"/>
                </a:cxn>
                <a:cxn ang="0">
                  <a:pos x="12" y="164"/>
                </a:cxn>
                <a:cxn ang="0">
                  <a:pos x="18" y="189"/>
                </a:cxn>
                <a:cxn ang="0">
                  <a:pos x="25" y="216"/>
                </a:cxn>
                <a:cxn ang="0">
                  <a:pos x="34" y="241"/>
                </a:cxn>
                <a:cxn ang="0">
                  <a:pos x="43" y="265"/>
                </a:cxn>
                <a:cxn ang="0">
                  <a:pos x="54" y="290"/>
                </a:cxn>
                <a:cxn ang="0">
                  <a:pos x="66" y="314"/>
                </a:cxn>
                <a:cxn ang="0">
                  <a:pos x="80" y="336"/>
                </a:cxn>
                <a:cxn ang="0">
                  <a:pos x="94" y="358"/>
                </a:cxn>
                <a:cxn ang="0">
                  <a:pos x="109" y="380"/>
                </a:cxn>
                <a:cxn ang="0">
                  <a:pos x="125" y="400"/>
                </a:cxn>
                <a:cxn ang="0">
                  <a:pos x="143" y="420"/>
                </a:cxn>
                <a:cxn ang="0">
                  <a:pos x="160" y="440"/>
                </a:cxn>
                <a:cxn ang="0">
                  <a:pos x="180" y="458"/>
                </a:cxn>
                <a:cxn ang="0">
                  <a:pos x="199" y="476"/>
                </a:cxn>
                <a:cxn ang="0">
                  <a:pos x="220" y="491"/>
                </a:cxn>
                <a:cxn ang="0">
                  <a:pos x="242" y="507"/>
                </a:cxn>
                <a:cxn ang="0">
                  <a:pos x="264" y="521"/>
                </a:cxn>
                <a:cxn ang="0">
                  <a:pos x="286" y="534"/>
                </a:cxn>
                <a:cxn ang="0">
                  <a:pos x="311" y="546"/>
                </a:cxn>
                <a:cxn ang="0">
                  <a:pos x="335" y="557"/>
                </a:cxn>
                <a:cxn ang="0">
                  <a:pos x="359" y="566"/>
                </a:cxn>
                <a:cxn ang="0">
                  <a:pos x="385" y="575"/>
                </a:cxn>
                <a:cxn ang="0">
                  <a:pos x="410" y="583"/>
                </a:cxn>
                <a:cxn ang="0">
                  <a:pos x="437" y="588"/>
                </a:cxn>
                <a:cxn ang="0">
                  <a:pos x="464" y="594"/>
                </a:cxn>
                <a:cxn ang="0">
                  <a:pos x="491" y="597"/>
                </a:cxn>
                <a:cxn ang="0">
                  <a:pos x="520" y="599"/>
                </a:cxn>
                <a:cxn ang="0">
                  <a:pos x="547" y="599"/>
                </a:cxn>
                <a:cxn ang="0">
                  <a:pos x="547" y="599"/>
                </a:cxn>
                <a:cxn ang="0">
                  <a:pos x="573" y="599"/>
                </a:cxn>
                <a:cxn ang="0">
                  <a:pos x="597" y="597"/>
                </a:cxn>
                <a:cxn ang="0">
                  <a:pos x="621" y="595"/>
                </a:cxn>
                <a:cxn ang="0">
                  <a:pos x="646" y="591"/>
                </a:cxn>
                <a:cxn ang="0">
                  <a:pos x="670" y="586"/>
                </a:cxn>
                <a:cxn ang="0">
                  <a:pos x="693" y="581"/>
                </a:cxn>
                <a:cxn ang="0">
                  <a:pos x="715" y="573"/>
                </a:cxn>
                <a:cxn ang="0">
                  <a:pos x="739" y="565"/>
                </a:cxn>
                <a:cxn ang="0">
                  <a:pos x="761" y="556"/>
                </a:cxn>
                <a:cxn ang="0">
                  <a:pos x="782" y="547"/>
                </a:cxn>
                <a:cxn ang="0">
                  <a:pos x="803" y="536"/>
                </a:cxn>
                <a:cxn ang="0">
                  <a:pos x="824" y="525"/>
                </a:cxn>
                <a:cxn ang="0">
                  <a:pos x="844" y="513"/>
                </a:cxn>
                <a:cxn ang="0">
                  <a:pos x="864" y="500"/>
                </a:cxn>
                <a:cxn ang="0">
                  <a:pos x="882" y="486"/>
                </a:cxn>
                <a:cxn ang="0">
                  <a:pos x="900" y="471"/>
                </a:cxn>
                <a:cxn ang="0">
                  <a:pos x="900" y="0"/>
                </a:cxn>
              </a:cxnLst>
              <a:rect l="0" t="0" r="r" b="b"/>
              <a:pathLst>
                <a:path w="900" h="599">
                  <a:moveTo>
                    <a:pt x="900" y="0"/>
                  </a:moveTo>
                  <a:lnTo>
                    <a:pt x="3" y="0"/>
                  </a:lnTo>
                  <a:lnTo>
                    <a:pt x="3" y="0"/>
                  </a:lnTo>
                  <a:lnTo>
                    <a:pt x="1" y="27"/>
                  </a:lnTo>
                  <a:lnTo>
                    <a:pt x="0" y="53"/>
                  </a:lnTo>
                  <a:lnTo>
                    <a:pt x="0" y="53"/>
                  </a:lnTo>
                  <a:lnTo>
                    <a:pt x="1" y="81"/>
                  </a:lnTo>
                  <a:lnTo>
                    <a:pt x="3" y="108"/>
                  </a:lnTo>
                  <a:lnTo>
                    <a:pt x="7" y="136"/>
                  </a:lnTo>
                  <a:lnTo>
                    <a:pt x="12" y="164"/>
                  </a:lnTo>
                  <a:lnTo>
                    <a:pt x="18" y="189"/>
                  </a:lnTo>
                  <a:lnTo>
                    <a:pt x="25" y="216"/>
                  </a:lnTo>
                  <a:lnTo>
                    <a:pt x="34" y="241"/>
                  </a:lnTo>
                  <a:lnTo>
                    <a:pt x="43" y="265"/>
                  </a:lnTo>
                  <a:lnTo>
                    <a:pt x="54" y="290"/>
                  </a:lnTo>
                  <a:lnTo>
                    <a:pt x="66" y="314"/>
                  </a:lnTo>
                  <a:lnTo>
                    <a:pt x="80" y="336"/>
                  </a:lnTo>
                  <a:lnTo>
                    <a:pt x="94" y="358"/>
                  </a:lnTo>
                  <a:lnTo>
                    <a:pt x="109" y="380"/>
                  </a:lnTo>
                  <a:lnTo>
                    <a:pt x="125" y="400"/>
                  </a:lnTo>
                  <a:lnTo>
                    <a:pt x="143" y="420"/>
                  </a:lnTo>
                  <a:lnTo>
                    <a:pt x="160" y="440"/>
                  </a:lnTo>
                  <a:lnTo>
                    <a:pt x="180" y="458"/>
                  </a:lnTo>
                  <a:lnTo>
                    <a:pt x="199" y="476"/>
                  </a:lnTo>
                  <a:lnTo>
                    <a:pt x="220" y="491"/>
                  </a:lnTo>
                  <a:lnTo>
                    <a:pt x="242" y="507"/>
                  </a:lnTo>
                  <a:lnTo>
                    <a:pt x="264" y="521"/>
                  </a:lnTo>
                  <a:lnTo>
                    <a:pt x="286" y="534"/>
                  </a:lnTo>
                  <a:lnTo>
                    <a:pt x="311" y="546"/>
                  </a:lnTo>
                  <a:lnTo>
                    <a:pt x="335" y="557"/>
                  </a:lnTo>
                  <a:lnTo>
                    <a:pt x="359" y="566"/>
                  </a:lnTo>
                  <a:lnTo>
                    <a:pt x="385" y="575"/>
                  </a:lnTo>
                  <a:lnTo>
                    <a:pt x="410" y="583"/>
                  </a:lnTo>
                  <a:lnTo>
                    <a:pt x="437" y="588"/>
                  </a:lnTo>
                  <a:lnTo>
                    <a:pt x="464" y="594"/>
                  </a:lnTo>
                  <a:lnTo>
                    <a:pt x="491" y="597"/>
                  </a:lnTo>
                  <a:lnTo>
                    <a:pt x="520" y="599"/>
                  </a:lnTo>
                  <a:lnTo>
                    <a:pt x="547" y="599"/>
                  </a:lnTo>
                  <a:lnTo>
                    <a:pt x="547" y="599"/>
                  </a:lnTo>
                  <a:lnTo>
                    <a:pt x="573" y="599"/>
                  </a:lnTo>
                  <a:lnTo>
                    <a:pt x="597" y="597"/>
                  </a:lnTo>
                  <a:lnTo>
                    <a:pt x="621" y="595"/>
                  </a:lnTo>
                  <a:lnTo>
                    <a:pt x="646" y="591"/>
                  </a:lnTo>
                  <a:lnTo>
                    <a:pt x="670" y="586"/>
                  </a:lnTo>
                  <a:lnTo>
                    <a:pt x="693" y="581"/>
                  </a:lnTo>
                  <a:lnTo>
                    <a:pt x="715" y="573"/>
                  </a:lnTo>
                  <a:lnTo>
                    <a:pt x="739" y="565"/>
                  </a:lnTo>
                  <a:lnTo>
                    <a:pt x="761" y="556"/>
                  </a:lnTo>
                  <a:lnTo>
                    <a:pt x="782" y="547"/>
                  </a:lnTo>
                  <a:lnTo>
                    <a:pt x="803" y="536"/>
                  </a:lnTo>
                  <a:lnTo>
                    <a:pt x="824" y="525"/>
                  </a:lnTo>
                  <a:lnTo>
                    <a:pt x="844" y="513"/>
                  </a:lnTo>
                  <a:lnTo>
                    <a:pt x="864" y="500"/>
                  </a:lnTo>
                  <a:lnTo>
                    <a:pt x="882" y="486"/>
                  </a:lnTo>
                  <a:lnTo>
                    <a:pt x="900" y="471"/>
                  </a:lnTo>
                  <a:lnTo>
                    <a:pt x="900" y="0"/>
                  </a:lnTo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</p:grpSp>
      <p:grpSp>
        <p:nvGrpSpPr>
          <p:cNvPr id="92" name=""/>
          <p:cNvGrpSpPr/>
          <p:nvPr/>
        </p:nvGrpSpPr>
        <p:grpSpPr>
          <a:xfrm rot="0">
            <a:off x="5124358" y="-892801"/>
            <a:ext cx="1828487" cy="3920881"/>
            <a:chOff x="3428815" y="-892801"/>
            <a:chExt cx="1785874" cy="3920881"/>
          </a:xfrm>
        </p:grpSpPr>
        <p:sp>
          <p:nvSpPr>
            <p:cNvPr id="29" name=""/>
            <p:cNvSpPr/>
            <p:nvPr/>
          </p:nvSpPr>
          <p:spPr>
            <a:xfrm>
              <a:off x="3428815" y="136666"/>
              <a:ext cx="1785874" cy="1785874"/>
            </a:xfrm>
            <a:prstGeom prst="ellipse">
              <a:avLst/>
            </a:pr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0" name=""/>
            <p:cNvSpPr/>
            <p:nvPr/>
          </p:nvSpPr>
          <p:spPr>
            <a:xfrm>
              <a:off x="3428815" y="1242206"/>
              <a:ext cx="1785874" cy="1785874"/>
            </a:xfrm>
            <a:prstGeom prst="ellipse">
              <a:avLst/>
            </a:prstGeom>
            <a:solidFill>
              <a:schemeClr val="bg1"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0" name=""/>
            <p:cNvSpPr/>
            <p:nvPr/>
          </p:nvSpPr>
          <p:spPr>
            <a:xfrm rot="17638218">
              <a:off x="3428952" y="-892801"/>
              <a:ext cx="1785600" cy="1785600"/>
            </a:xfrm>
            <a:prstGeom prst="chord">
              <a:avLst>
                <a:gd name="adj1" fmla="val 3998885"/>
                <a:gd name="adj2" fmla="val 14738240"/>
              </a:avLst>
            </a:prstGeom>
            <a:solidFill>
              <a:schemeClr val="bg1"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</p:grpSp>
      <p:sp>
        <p:nvSpPr>
          <p:cNvPr id="2" name=""/>
          <p:cNvSpPr>
            <a:spLocks noGrp="1"/>
          </p:cNvSpPr>
          <p:nvPr>
            <p:ph type="ctrTitle" idx="0"/>
          </p:nvPr>
        </p:nvSpPr>
        <p:spPr>
          <a:xfrm>
            <a:off x="857204" y="2071678"/>
            <a:ext cx="8572471" cy="1017598"/>
          </a:xfrm>
        </p:spPr>
        <p:txBody>
          <a:bodyPr>
            <a:noAutofit/>
          </a:bodyPr>
          <a:lstStyle>
            <a:lvl1pPr algn="l">
              <a:defRPr sz="5200"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"/>
          <p:cNvSpPr>
            <a:spLocks noGrp="1"/>
          </p:cNvSpPr>
          <p:nvPr>
            <p:ph type="subTitle" idx="1"/>
          </p:nvPr>
        </p:nvSpPr>
        <p:spPr>
          <a:xfrm>
            <a:off x="857204" y="3109910"/>
            <a:ext cx="8534310" cy="676280"/>
          </a:xfrm>
        </p:spPr>
        <p:txBody>
          <a:bodyPr/>
          <a:lstStyle>
            <a:lvl1pPr marL="0" indent="0" algn="l">
              <a:buNone/>
              <a:defRPr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 lang="ko-KR" altLang="en-US"/>
            </a:pPr>
            <a:r>
              <a:rPr lang="ko-KR" altLang="en-US"/>
              <a:t>마스터 부제목 스타일 편집</a:t>
            </a:r>
            <a:endParaRPr lang="ko-KR" altLang="en-US"/>
          </a:p>
        </p:txBody>
      </p:sp>
      <p:sp>
        <p:nvSpPr>
          <p:cNvPr id="4" name=""/>
          <p:cNvSpPr>
            <a:spLocks noGrp="1"/>
          </p:cNvSpPr>
          <p:nvPr>
            <p:ph type="dt" sz="half" idx="10"/>
          </p:nvPr>
        </p:nvSpPr>
        <p:spPr>
          <a:xfrm>
            <a:off x="451099" y="6356350"/>
            <a:ext cx="2844770" cy="365125"/>
          </a:xfrm>
        </p:spPr>
        <p:txBody>
          <a:bodyPr/>
          <a:lstStyle>
            <a:lvl1pPr>
              <a:defRPr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</a:lstStyle>
          <a:p>
            <a:pPr>
              <a:defRPr lang="ko-KR" altLang="en-US"/>
            </a:pPr>
            <a:fld id="{FC77B641-0ACA-4CD1-A169-F03B0FAE9E38}" type="datetime1">
              <a:rPr lang="ko-KR" altLang="en-US"/>
              <a:pPr>
                <a:defRPr lang="ko-KR" altLang="en-US"/>
              </a:pPr>
              <a:t>2024-04-13</a:t>
            </a:fld>
            <a:endParaRPr lang="ko-KR" altLang="en-US"/>
          </a:p>
        </p:txBody>
      </p:sp>
      <p:sp>
        <p:nvSpPr>
          <p:cNvPr id="5" name=""/>
          <p:cNvSpPr>
            <a:spLocks noGrp="1"/>
          </p:cNvSpPr>
          <p:nvPr>
            <p:ph type="ftr" sz="quarter" idx="11"/>
          </p:nvPr>
        </p:nvSpPr>
        <p:spPr>
          <a:xfrm>
            <a:off x="4737054" y="6356350"/>
            <a:ext cx="2717763" cy="365125"/>
          </a:xfrm>
        </p:spPr>
        <p:txBody>
          <a:bodyPr/>
          <a:lstStyle>
            <a:lvl1pPr algn="ctr">
              <a:defRPr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</a:lstStyle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</a:lstStyle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xmlns:mc="http://schemas.openxmlformats.org/markup-compatibility/2006" xmlns:hp="http://schemas.haansoft.com/office/presentation/8.0" mc:Ignorable="hp" hp:hslDur="500"/>
</p:sldLayout>
</file>

<file path=ppt/slideLayouts/slideLayout10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 showMasterPhAnim="1" matchingName="간지" type="objOnly" preserve="1">
  <p:cSld name="간지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"/>
          <p:cNvGrpSpPr/>
          <p:nvPr/>
        </p:nvGrpSpPr>
        <p:grpSpPr>
          <a:xfrm rot="0">
            <a:off x="8882324" y="1428736"/>
            <a:ext cx="1824288" cy="5435959"/>
            <a:chOff x="6248271" y="1500174"/>
            <a:chExt cx="1781773" cy="5435959"/>
          </a:xfrm>
        </p:grpSpPr>
        <p:sp>
          <p:nvSpPr>
            <p:cNvPr id="38" name=""/>
            <p:cNvSpPr/>
            <p:nvPr/>
          </p:nvSpPr>
          <p:spPr>
            <a:xfrm rot="10800000">
              <a:off x="6277478" y="5183567"/>
              <a:ext cx="1752566" cy="1752566"/>
            </a:xfrm>
            <a:prstGeom prst="ellipse">
              <a:avLst/>
            </a:prstGeom>
            <a:solidFill>
              <a:schemeClr val="bg1">
                <a:alpha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9" name=""/>
            <p:cNvSpPr/>
            <p:nvPr/>
          </p:nvSpPr>
          <p:spPr>
            <a:xfrm rot="10800000">
              <a:off x="6277478" y="3955770"/>
              <a:ext cx="1752566" cy="1752566"/>
            </a:xfrm>
            <a:prstGeom prst="ellipse">
              <a:avLst/>
            </a:prstGeom>
            <a:solidFill>
              <a:schemeClr val="bg1">
                <a:alpha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0" name=""/>
            <p:cNvSpPr/>
            <p:nvPr/>
          </p:nvSpPr>
          <p:spPr>
            <a:xfrm rot="10800000">
              <a:off x="6248308" y="2727972"/>
              <a:ext cx="1752566" cy="1752566"/>
            </a:xfrm>
            <a:prstGeom prst="ellipse">
              <a:avLst/>
            </a:prstGeom>
            <a:solidFill>
              <a:schemeClr val="bg1"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1" name=""/>
            <p:cNvSpPr/>
            <p:nvPr/>
          </p:nvSpPr>
          <p:spPr>
            <a:xfrm rot="10800000">
              <a:off x="6248271" y="1500174"/>
              <a:ext cx="1752566" cy="1752566"/>
            </a:xfrm>
            <a:prstGeom prst="ellipse">
              <a:avLst/>
            </a:prstGeom>
            <a:solidFill>
              <a:schemeClr val="bg1"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</p:grpSp>
      <p:grpSp>
        <p:nvGrpSpPr>
          <p:cNvPr id="42" name=""/>
          <p:cNvGrpSpPr/>
          <p:nvPr/>
        </p:nvGrpSpPr>
        <p:grpSpPr>
          <a:xfrm rot="0">
            <a:off x="10721394" y="0"/>
            <a:ext cx="1472594" cy="5676581"/>
            <a:chOff x="7707312" y="0"/>
            <a:chExt cx="1438275" cy="5676581"/>
          </a:xfrm>
        </p:grpSpPr>
        <p:sp>
          <p:nvSpPr>
            <p:cNvPr id="43" name=""/>
            <p:cNvSpPr/>
            <p:nvPr/>
          </p:nvSpPr>
          <p:spPr>
            <a:xfrm>
              <a:off x="7716837" y="395605"/>
              <a:ext cx="1428750" cy="1736725"/>
            </a:xfrm>
            <a:custGeom>
              <a:avLst/>
              <a:gdLst/>
              <a:cxnLst>
                <a:cxn ang="0">
                  <a:pos x="547" y="0"/>
                </a:cxn>
                <a:cxn ang="0">
                  <a:pos x="492" y="2"/>
                </a:cxn>
                <a:cxn ang="0">
                  <a:pos x="436" y="11"/>
                </a:cxn>
                <a:cxn ang="0">
                  <a:pos x="384" y="25"/>
                </a:cxn>
                <a:cxn ang="0">
                  <a:pos x="334" y="42"/>
                </a:cxn>
                <a:cxn ang="0">
                  <a:pos x="286" y="65"/>
                </a:cxn>
                <a:cxn ang="0">
                  <a:pos x="242" y="93"/>
                </a:cxn>
                <a:cxn ang="0">
                  <a:pos x="198" y="124"/>
                </a:cxn>
                <a:cxn ang="0">
                  <a:pos x="160" y="159"/>
                </a:cxn>
                <a:cxn ang="0">
                  <a:pos x="124" y="199"/>
                </a:cxn>
                <a:cxn ang="0">
                  <a:pos x="93" y="241"/>
                </a:cxn>
                <a:cxn ang="0">
                  <a:pos x="66" y="286"/>
                </a:cxn>
                <a:cxn ang="0">
                  <a:pos x="43" y="334"/>
                </a:cxn>
                <a:cxn ang="0">
                  <a:pos x="25" y="384"/>
                </a:cxn>
                <a:cxn ang="0">
                  <a:pos x="12" y="436"/>
                </a:cxn>
                <a:cxn ang="0">
                  <a:pos x="3" y="491"/>
                </a:cxn>
                <a:cxn ang="0">
                  <a:pos x="0" y="547"/>
                </a:cxn>
                <a:cxn ang="0">
                  <a:pos x="0" y="575"/>
                </a:cxn>
                <a:cxn ang="0">
                  <a:pos x="6" y="629"/>
                </a:cxn>
                <a:cxn ang="0">
                  <a:pos x="17" y="684"/>
                </a:cxn>
                <a:cxn ang="0">
                  <a:pos x="34" y="735"/>
                </a:cxn>
                <a:cxn ang="0">
                  <a:pos x="54" y="783"/>
                </a:cxn>
                <a:cxn ang="0">
                  <a:pos x="79" y="831"/>
                </a:cxn>
                <a:cxn ang="0">
                  <a:pos x="109" y="874"/>
                </a:cxn>
                <a:cxn ang="0">
                  <a:pos x="142" y="915"/>
                </a:cxn>
                <a:cxn ang="0">
                  <a:pos x="180" y="951"/>
                </a:cxn>
                <a:cxn ang="0">
                  <a:pos x="219" y="985"/>
                </a:cxn>
                <a:cxn ang="0">
                  <a:pos x="264" y="1014"/>
                </a:cxn>
                <a:cxn ang="0">
                  <a:pos x="310" y="1040"/>
                </a:cxn>
                <a:cxn ang="0">
                  <a:pos x="359" y="1061"/>
                </a:cxn>
                <a:cxn ang="0">
                  <a:pos x="410" y="1076"/>
                </a:cxn>
                <a:cxn ang="0">
                  <a:pos x="464" y="1087"/>
                </a:cxn>
                <a:cxn ang="0">
                  <a:pos x="519" y="1093"/>
                </a:cxn>
                <a:cxn ang="0">
                  <a:pos x="547" y="1094"/>
                </a:cxn>
                <a:cxn ang="0">
                  <a:pos x="597" y="1092"/>
                </a:cxn>
                <a:cxn ang="0">
                  <a:pos x="645" y="1085"/>
                </a:cxn>
                <a:cxn ang="0">
                  <a:pos x="693" y="1074"/>
                </a:cxn>
                <a:cxn ang="0">
                  <a:pos x="738" y="1060"/>
                </a:cxn>
                <a:cxn ang="0">
                  <a:pos x="782" y="1041"/>
                </a:cxn>
                <a:cxn ang="0">
                  <a:pos x="823" y="1019"/>
                </a:cxn>
                <a:cxn ang="0">
                  <a:pos x="863" y="993"/>
                </a:cxn>
                <a:cxn ang="0">
                  <a:pos x="900" y="965"/>
                </a:cxn>
                <a:cxn ang="0">
                  <a:pos x="900" y="128"/>
                </a:cxn>
                <a:cxn ang="0">
                  <a:pos x="863" y="101"/>
                </a:cxn>
                <a:cxn ang="0">
                  <a:pos x="823" y="74"/>
                </a:cxn>
                <a:cxn ang="0">
                  <a:pos x="782" y="52"/>
                </a:cxn>
                <a:cxn ang="0">
                  <a:pos x="738" y="34"/>
                </a:cxn>
                <a:cxn ang="0">
                  <a:pos x="693" y="19"/>
                </a:cxn>
                <a:cxn ang="0">
                  <a:pos x="645" y="9"/>
                </a:cxn>
                <a:cxn ang="0">
                  <a:pos x="597" y="2"/>
                </a:cxn>
                <a:cxn ang="0">
                  <a:pos x="547" y="0"/>
                </a:cxn>
              </a:cxnLst>
              <a:rect l="0" t="0" r="r" b="b"/>
              <a:pathLst>
                <a:path w="900" h="1094">
                  <a:moveTo>
                    <a:pt x="547" y="0"/>
                  </a:moveTo>
                  <a:lnTo>
                    <a:pt x="547" y="0"/>
                  </a:lnTo>
                  <a:lnTo>
                    <a:pt x="519" y="0"/>
                  </a:lnTo>
                  <a:lnTo>
                    <a:pt x="492" y="2"/>
                  </a:lnTo>
                  <a:lnTo>
                    <a:pt x="464" y="6"/>
                  </a:lnTo>
                  <a:lnTo>
                    <a:pt x="436" y="11"/>
                  </a:lnTo>
                  <a:lnTo>
                    <a:pt x="410" y="17"/>
                  </a:lnTo>
                  <a:lnTo>
                    <a:pt x="384" y="25"/>
                  </a:lnTo>
                  <a:lnTo>
                    <a:pt x="359" y="33"/>
                  </a:lnTo>
                  <a:lnTo>
                    <a:pt x="334" y="42"/>
                  </a:lnTo>
                  <a:lnTo>
                    <a:pt x="310" y="53"/>
                  </a:lnTo>
                  <a:lnTo>
                    <a:pt x="286" y="65"/>
                  </a:lnTo>
                  <a:lnTo>
                    <a:pt x="264" y="79"/>
                  </a:lnTo>
                  <a:lnTo>
                    <a:pt x="242" y="93"/>
                  </a:lnTo>
                  <a:lnTo>
                    <a:pt x="219" y="109"/>
                  </a:lnTo>
                  <a:lnTo>
                    <a:pt x="198" y="124"/>
                  </a:lnTo>
                  <a:lnTo>
                    <a:pt x="180" y="142"/>
                  </a:lnTo>
                  <a:lnTo>
                    <a:pt x="160" y="159"/>
                  </a:lnTo>
                  <a:lnTo>
                    <a:pt x="142" y="179"/>
                  </a:lnTo>
                  <a:lnTo>
                    <a:pt x="124" y="199"/>
                  </a:lnTo>
                  <a:lnTo>
                    <a:pt x="109" y="219"/>
                  </a:lnTo>
                  <a:lnTo>
                    <a:pt x="93" y="241"/>
                  </a:lnTo>
                  <a:lnTo>
                    <a:pt x="79" y="263"/>
                  </a:lnTo>
                  <a:lnTo>
                    <a:pt x="66" y="286"/>
                  </a:lnTo>
                  <a:lnTo>
                    <a:pt x="54" y="310"/>
                  </a:lnTo>
                  <a:lnTo>
                    <a:pt x="43" y="334"/>
                  </a:lnTo>
                  <a:lnTo>
                    <a:pt x="34" y="359"/>
                  </a:lnTo>
                  <a:lnTo>
                    <a:pt x="25" y="384"/>
                  </a:lnTo>
                  <a:lnTo>
                    <a:pt x="17" y="409"/>
                  </a:lnTo>
                  <a:lnTo>
                    <a:pt x="12" y="436"/>
                  </a:lnTo>
                  <a:lnTo>
                    <a:pt x="6" y="464"/>
                  </a:lnTo>
                  <a:lnTo>
                    <a:pt x="3" y="491"/>
                  </a:lnTo>
                  <a:lnTo>
                    <a:pt x="0" y="519"/>
                  </a:lnTo>
                  <a:lnTo>
                    <a:pt x="0" y="547"/>
                  </a:lnTo>
                  <a:lnTo>
                    <a:pt x="0" y="547"/>
                  </a:lnTo>
                  <a:lnTo>
                    <a:pt x="0" y="575"/>
                  </a:lnTo>
                  <a:lnTo>
                    <a:pt x="3" y="603"/>
                  </a:lnTo>
                  <a:lnTo>
                    <a:pt x="6" y="629"/>
                  </a:lnTo>
                  <a:lnTo>
                    <a:pt x="12" y="657"/>
                  </a:lnTo>
                  <a:lnTo>
                    <a:pt x="17" y="684"/>
                  </a:lnTo>
                  <a:lnTo>
                    <a:pt x="25" y="709"/>
                  </a:lnTo>
                  <a:lnTo>
                    <a:pt x="34" y="735"/>
                  </a:lnTo>
                  <a:lnTo>
                    <a:pt x="43" y="760"/>
                  </a:lnTo>
                  <a:lnTo>
                    <a:pt x="54" y="783"/>
                  </a:lnTo>
                  <a:lnTo>
                    <a:pt x="66" y="808"/>
                  </a:lnTo>
                  <a:lnTo>
                    <a:pt x="79" y="831"/>
                  </a:lnTo>
                  <a:lnTo>
                    <a:pt x="93" y="853"/>
                  </a:lnTo>
                  <a:lnTo>
                    <a:pt x="109" y="874"/>
                  </a:lnTo>
                  <a:lnTo>
                    <a:pt x="124" y="895"/>
                  </a:lnTo>
                  <a:lnTo>
                    <a:pt x="142" y="915"/>
                  </a:lnTo>
                  <a:lnTo>
                    <a:pt x="160" y="934"/>
                  </a:lnTo>
                  <a:lnTo>
                    <a:pt x="180" y="951"/>
                  </a:lnTo>
                  <a:lnTo>
                    <a:pt x="198" y="969"/>
                  </a:lnTo>
                  <a:lnTo>
                    <a:pt x="219" y="985"/>
                  </a:lnTo>
                  <a:lnTo>
                    <a:pt x="242" y="1000"/>
                  </a:lnTo>
                  <a:lnTo>
                    <a:pt x="264" y="1014"/>
                  </a:lnTo>
                  <a:lnTo>
                    <a:pt x="286" y="1028"/>
                  </a:lnTo>
                  <a:lnTo>
                    <a:pt x="310" y="1040"/>
                  </a:lnTo>
                  <a:lnTo>
                    <a:pt x="334" y="1051"/>
                  </a:lnTo>
                  <a:lnTo>
                    <a:pt x="359" y="1061"/>
                  </a:lnTo>
                  <a:lnTo>
                    <a:pt x="384" y="1069"/>
                  </a:lnTo>
                  <a:lnTo>
                    <a:pt x="410" y="1076"/>
                  </a:lnTo>
                  <a:lnTo>
                    <a:pt x="436" y="1083"/>
                  </a:lnTo>
                  <a:lnTo>
                    <a:pt x="464" y="1087"/>
                  </a:lnTo>
                  <a:lnTo>
                    <a:pt x="492" y="1091"/>
                  </a:lnTo>
                  <a:lnTo>
                    <a:pt x="519" y="1093"/>
                  </a:lnTo>
                  <a:lnTo>
                    <a:pt x="547" y="1094"/>
                  </a:lnTo>
                  <a:lnTo>
                    <a:pt x="547" y="1094"/>
                  </a:lnTo>
                  <a:lnTo>
                    <a:pt x="572" y="1093"/>
                  </a:lnTo>
                  <a:lnTo>
                    <a:pt x="597" y="1092"/>
                  </a:lnTo>
                  <a:lnTo>
                    <a:pt x="621" y="1088"/>
                  </a:lnTo>
                  <a:lnTo>
                    <a:pt x="645" y="1085"/>
                  </a:lnTo>
                  <a:lnTo>
                    <a:pt x="670" y="1080"/>
                  </a:lnTo>
                  <a:lnTo>
                    <a:pt x="693" y="1074"/>
                  </a:lnTo>
                  <a:lnTo>
                    <a:pt x="716" y="1067"/>
                  </a:lnTo>
                  <a:lnTo>
                    <a:pt x="738" y="1060"/>
                  </a:lnTo>
                  <a:lnTo>
                    <a:pt x="760" y="1051"/>
                  </a:lnTo>
                  <a:lnTo>
                    <a:pt x="782" y="1041"/>
                  </a:lnTo>
                  <a:lnTo>
                    <a:pt x="803" y="1030"/>
                  </a:lnTo>
                  <a:lnTo>
                    <a:pt x="823" y="1019"/>
                  </a:lnTo>
                  <a:lnTo>
                    <a:pt x="843" y="1007"/>
                  </a:lnTo>
                  <a:lnTo>
                    <a:pt x="863" y="993"/>
                  </a:lnTo>
                  <a:lnTo>
                    <a:pt x="882" y="979"/>
                  </a:lnTo>
                  <a:lnTo>
                    <a:pt x="900" y="965"/>
                  </a:lnTo>
                  <a:lnTo>
                    <a:pt x="900" y="128"/>
                  </a:lnTo>
                  <a:lnTo>
                    <a:pt x="900" y="128"/>
                  </a:lnTo>
                  <a:lnTo>
                    <a:pt x="882" y="114"/>
                  </a:lnTo>
                  <a:lnTo>
                    <a:pt x="863" y="101"/>
                  </a:lnTo>
                  <a:lnTo>
                    <a:pt x="843" y="88"/>
                  </a:lnTo>
                  <a:lnTo>
                    <a:pt x="823" y="74"/>
                  </a:lnTo>
                  <a:lnTo>
                    <a:pt x="803" y="63"/>
                  </a:lnTo>
                  <a:lnTo>
                    <a:pt x="782" y="52"/>
                  </a:lnTo>
                  <a:lnTo>
                    <a:pt x="760" y="43"/>
                  </a:lnTo>
                  <a:lnTo>
                    <a:pt x="738" y="34"/>
                  </a:lnTo>
                  <a:lnTo>
                    <a:pt x="716" y="27"/>
                  </a:lnTo>
                  <a:lnTo>
                    <a:pt x="693" y="19"/>
                  </a:lnTo>
                  <a:lnTo>
                    <a:pt x="670" y="13"/>
                  </a:lnTo>
                  <a:lnTo>
                    <a:pt x="645" y="9"/>
                  </a:lnTo>
                  <a:lnTo>
                    <a:pt x="621" y="5"/>
                  </a:lnTo>
                  <a:lnTo>
                    <a:pt x="597" y="2"/>
                  </a:lnTo>
                  <a:lnTo>
                    <a:pt x="572" y="0"/>
                  </a:lnTo>
                  <a:lnTo>
                    <a:pt x="547" y="0"/>
                  </a:lnTo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4" name=""/>
            <p:cNvSpPr/>
            <p:nvPr/>
          </p:nvSpPr>
          <p:spPr>
            <a:xfrm>
              <a:off x="7707312" y="1577022"/>
              <a:ext cx="1433513" cy="1736725"/>
            </a:xfrm>
            <a:custGeom>
              <a:avLst/>
              <a:gdLst/>
              <a:cxnLst>
                <a:cxn ang="0">
                  <a:pos x="546" y="0"/>
                </a:cxn>
                <a:cxn ang="0">
                  <a:pos x="491" y="4"/>
                </a:cxn>
                <a:cxn ang="0">
                  <a:pos x="435" y="11"/>
                </a:cxn>
                <a:cxn ang="0">
                  <a:pos x="383" y="26"/>
                </a:cxn>
                <a:cxn ang="0">
                  <a:pos x="334" y="43"/>
                </a:cxn>
                <a:cxn ang="0">
                  <a:pos x="285" y="67"/>
                </a:cxn>
                <a:cxn ang="0">
                  <a:pos x="241" y="94"/>
                </a:cxn>
                <a:cxn ang="0">
                  <a:pos x="198" y="125"/>
                </a:cxn>
                <a:cxn ang="0">
                  <a:pos x="159" y="161"/>
                </a:cxn>
                <a:cxn ang="0">
                  <a:pos x="124" y="199"/>
                </a:cxn>
                <a:cxn ang="0">
                  <a:pos x="93" y="241"/>
                </a:cxn>
                <a:cxn ang="0">
                  <a:pos x="65" y="287"/>
                </a:cxn>
                <a:cxn ang="0">
                  <a:pos x="42" y="334"/>
                </a:cxn>
                <a:cxn ang="0">
                  <a:pos x="24" y="385"/>
                </a:cxn>
                <a:cxn ang="0">
                  <a:pos x="11" y="437"/>
                </a:cxn>
                <a:cxn ang="0">
                  <a:pos x="2" y="491"/>
                </a:cxn>
                <a:cxn ang="0">
                  <a:pos x="0" y="548"/>
                </a:cxn>
                <a:cxn ang="0">
                  <a:pos x="0" y="575"/>
                </a:cxn>
                <a:cxn ang="0">
                  <a:pos x="5" y="631"/>
                </a:cxn>
                <a:cxn ang="0">
                  <a:pos x="16" y="684"/>
                </a:cxn>
                <a:cxn ang="0">
                  <a:pos x="33" y="736"/>
                </a:cxn>
                <a:cxn ang="0">
                  <a:pos x="53" y="784"/>
                </a:cxn>
                <a:cxn ang="0">
                  <a:pos x="78" y="831"/>
                </a:cxn>
                <a:cxn ang="0">
                  <a:pos x="108" y="875"/>
                </a:cxn>
                <a:cxn ang="0">
                  <a:pos x="141" y="915"/>
                </a:cxn>
                <a:cxn ang="0">
                  <a:pos x="179" y="952"/>
                </a:cxn>
                <a:cxn ang="0">
                  <a:pos x="219" y="986"/>
                </a:cxn>
                <a:cxn ang="0">
                  <a:pos x="263" y="1016"/>
                </a:cxn>
                <a:cxn ang="0">
                  <a:pos x="309" y="1041"/>
                </a:cxn>
                <a:cxn ang="0">
                  <a:pos x="358" y="1061"/>
                </a:cxn>
                <a:cxn ang="0">
                  <a:pos x="409" y="1077"/>
                </a:cxn>
                <a:cxn ang="0">
                  <a:pos x="463" y="1089"/>
                </a:cxn>
                <a:cxn ang="0">
                  <a:pos x="518" y="1094"/>
                </a:cxn>
                <a:cxn ang="0">
                  <a:pos x="546" y="1094"/>
                </a:cxn>
                <a:cxn ang="0">
                  <a:pos x="597" y="1092"/>
                </a:cxn>
                <a:cxn ang="0">
                  <a:pos x="647" y="1085"/>
                </a:cxn>
                <a:cxn ang="0">
                  <a:pos x="694" y="1074"/>
                </a:cxn>
                <a:cxn ang="0">
                  <a:pos x="741" y="1059"/>
                </a:cxn>
                <a:cxn ang="0">
                  <a:pos x="785" y="1040"/>
                </a:cxn>
                <a:cxn ang="0">
                  <a:pos x="827" y="1018"/>
                </a:cxn>
                <a:cxn ang="0">
                  <a:pos x="867" y="991"/>
                </a:cxn>
                <a:cxn ang="0">
                  <a:pos x="903" y="961"/>
                </a:cxn>
                <a:cxn ang="0">
                  <a:pos x="903" y="134"/>
                </a:cxn>
                <a:cxn ang="0">
                  <a:pos x="867" y="104"/>
                </a:cxn>
                <a:cxn ang="0">
                  <a:pos x="827" y="78"/>
                </a:cxn>
                <a:cxn ang="0">
                  <a:pos x="785" y="56"/>
                </a:cxn>
                <a:cxn ang="0">
                  <a:pos x="741" y="36"/>
                </a:cxn>
                <a:cxn ang="0">
                  <a:pos x="694" y="21"/>
                </a:cxn>
                <a:cxn ang="0">
                  <a:pos x="647" y="10"/>
                </a:cxn>
                <a:cxn ang="0">
                  <a:pos x="597" y="2"/>
                </a:cxn>
                <a:cxn ang="0">
                  <a:pos x="546" y="0"/>
                </a:cxn>
              </a:cxnLst>
              <a:rect l="0" t="0" r="r" b="b"/>
              <a:pathLst>
                <a:path w="903" h="1094">
                  <a:moveTo>
                    <a:pt x="546" y="0"/>
                  </a:moveTo>
                  <a:lnTo>
                    <a:pt x="546" y="0"/>
                  </a:lnTo>
                  <a:lnTo>
                    <a:pt x="518" y="1"/>
                  </a:lnTo>
                  <a:lnTo>
                    <a:pt x="491" y="4"/>
                  </a:lnTo>
                  <a:lnTo>
                    <a:pt x="463" y="7"/>
                  </a:lnTo>
                  <a:lnTo>
                    <a:pt x="435" y="11"/>
                  </a:lnTo>
                  <a:lnTo>
                    <a:pt x="409" y="18"/>
                  </a:lnTo>
                  <a:lnTo>
                    <a:pt x="383" y="26"/>
                  </a:lnTo>
                  <a:lnTo>
                    <a:pt x="358" y="33"/>
                  </a:lnTo>
                  <a:lnTo>
                    <a:pt x="334" y="43"/>
                  </a:lnTo>
                  <a:lnTo>
                    <a:pt x="309" y="54"/>
                  </a:lnTo>
                  <a:lnTo>
                    <a:pt x="285" y="67"/>
                  </a:lnTo>
                  <a:lnTo>
                    <a:pt x="263" y="80"/>
                  </a:lnTo>
                  <a:lnTo>
                    <a:pt x="241" y="94"/>
                  </a:lnTo>
                  <a:lnTo>
                    <a:pt x="219" y="110"/>
                  </a:lnTo>
                  <a:lnTo>
                    <a:pt x="198" y="125"/>
                  </a:lnTo>
                  <a:lnTo>
                    <a:pt x="179" y="143"/>
                  </a:lnTo>
                  <a:lnTo>
                    <a:pt x="159" y="161"/>
                  </a:lnTo>
                  <a:lnTo>
                    <a:pt x="141" y="179"/>
                  </a:lnTo>
                  <a:lnTo>
                    <a:pt x="124" y="199"/>
                  </a:lnTo>
                  <a:lnTo>
                    <a:pt x="108" y="220"/>
                  </a:lnTo>
                  <a:lnTo>
                    <a:pt x="93" y="241"/>
                  </a:lnTo>
                  <a:lnTo>
                    <a:pt x="78" y="263"/>
                  </a:lnTo>
                  <a:lnTo>
                    <a:pt x="65" y="287"/>
                  </a:lnTo>
                  <a:lnTo>
                    <a:pt x="53" y="310"/>
                  </a:lnTo>
                  <a:lnTo>
                    <a:pt x="42" y="334"/>
                  </a:lnTo>
                  <a:lnTo>
                    <a:pt x="33" y="360"/>
                  </a:lnTo>
                  <a:lnTo>
                    <a:pt x="24" y="385"/>
                  </a:lnTo>
                  <a:lnTo>
                    <a:pt x="16" y="411"/>
                  </a:lnTo>
                  <a:lnTo>
                    <a:pt x="11" y="437"/>
                  </a:lnTo>
                  <a:lnTo>
                    <a:pt x="5" y="465"/>
                  </a:lnTo>
                  <a:lnTo>
                    <a:pt x="2" y="491"/>
                  </a:lnTo>
                  <a:lnTo>
                    <a:pt x="0" y="519"/>
                  </a:lnTo>
                  <a:lnTo>
                    <a:pt x="0" y="548"/>
                  </a:lnTo>
                  <a:lnTo>
                    <a:pt x="0" y="548"/>
                  </a:lnTo>
                  <a:lnTo>
                    <a:pt x="0" y="575"/>
                  </a:lnTo>
                  <a:lnTo>
                    <a:pt x="2" y="603"/>
                  </a:lnTo>
                  <a:lnTo>
                    <a:pt x="5" y="631"/>
                  </a:lnTo>
                  <a:lnTo>
                    <a:pt x="11" y="658"/>
                  </a:lnTo>
                  <a:lnTo>
                    <a:pt x="16" y="684"/>
                  </a:lnTo>
                  <a:lnTo>
                    <a:pt x="24" y="710"/>
                  </a:lnTo>
                  <a:lnTo>
                    <a:pt x="33" y="736"/>
                  </a:lnTo>
                  <a:lnTo>
                    <a:pt x="42" y="760"/>
                  </a:lnTo>
                  <a:lnTo>
                    <a:pt x="53" y="784"/>
                  </a:lnTo>
                  <a:lnTo>
                    <a:pt x="65" y="809"/>
                  </a:lnTo>
                  <a:lnTo>
                    <a:pt x="78" y="831"/>
                  </a:lnTo>
                  <a:lnTo>
                    <a:pt x="93" y="853"/>
                  </a:lnTo>
                  <a:lnTo>
                    <a:pt x="108" y="875"/>
                  </a:lnTo>
                  <a:lnTo>
                    <a:pt x="124" y="895"/>
                  </a:lnTo>
                  <a:lnTo>
                    <a:pt x="141" y="915"/>
                  </a:lnTo>
                  <a:lnTo>
                    <a:pt x="159" y="935"/>
                  </a:lnTo>
                  <a:lnTo>
                    <a:pt x="179" y="952"/>
                  </a:lnTo>
                  <a:lnTo>
                    <a:pt x="198" y="969"/>
                  </a:lnTo>
                  <a:lnTo>
                    <a:pt x="219" y="986"/>
                  </a:lnTo>
                  <a:lnTo>
                    <a:pt x="241" y="1001"/>
                  </a:lnTo>
                  <a:lnTo>
                    <a:pt x="263" y="1016"/>
                  </a:lnTo>
                  <a:lnTo>
                    <a:pt x="285" y="1029"/>
                  </a:lnTo>
                  <a:lnTo>
                    <a:pt x="309" y="1041"/>
                  </a:lnTo>
                  <a:lnTo>
                    <a:pt x="334" y="1052"/>
                  </a:lnTo>
                  <a:lnTo>
                    <a:pt x="358" y="1061"/>
                  </a:lnTo>
                  <a:lnTo>
                    <a:pt x="383" y="1070"/>
                  </a:lnTo>
                  <a:lnTo>
                    <a:pt x="409" y="1077"/>
                  </a:lnTo>
                  <a:lnTo>
                    <a:pt x="435" y="1083"/>
                  </a:lnTo>
                  <a:lnTo>
                    <a:pt x="463" y="1089"/>
                  </a:lnTo>
                  <a:lnTo>
                    <a:pt x="491" y="1092"/>
                  </a:lnTo>
                  <a:lnTo>
                    <a:pt x="518" y="1094"/>
                  </a:lnTo>
                  <a:lnTo>
                    <a:pt x="546" y="1094"/>
                  </a:lnTo>
                  <a:lnTo>
                    <a:pt x="546" y="1094"/>
                  </a:lnTo>
                  <a:lnTo>
                    <a:pt x="571" y="1094"/>
                  </a:lnTo>
                  <a:lnTo>
                    <a:pt x="597" y="1092"/>
                  </a:lnTo>
                  <a:lnTo>
                    <a:pt x="621" y="1090"/>
                  </a:lnTo>
                  <a:lnTo>
                    <a:pt x="647" y="1085"/>
                  </a:lnTo>
                  <a:lnTo>
                    <a:pt x="670" y="1081"/>
                  </a:lnTo>
                  <a:lnTo>
                    <a:pt x="694" y="1074"/>
                  </a:lnTo>
                  <a:lnTo>
                    <a:pt x="717" y="1067"/>
                  </a:lnTo>
                  <a:lnTo>
                    <a:pt x="741" y="1059"/>
                  </a:lnTo>
                  <a:lnTo>
                    <a:pt x="763" y="1050"/>
                  </a:lnTo>
                  <a:lnTo>
                    <a:pt x="785" y="1040"/>
                  </a:lnTo>
                  <a:lnTo>
                    <a:pt x="806" y="1029"/>
                  </a:lnTo>
                  <a:lnTo>
                    <a:pt x="827" y="1018"/>
                  </a:lnTo>
                  <a:lnTo>
                    <a:pt x="847" y="1004"/>
                  </a:lnTo>
                  <a:lnTo>
                    <a:pt x="867" y="991"/>
                  </a:lnTo>
                  <a:lnTo>
                    <a:pt x="886" y="977"/>
                  </a:lnTo>
                  <a:lnTo>
                    <a:pt x="903" y="961"/>
                  </a:lnTo>
                  <a:lnTo>
                    <a:pt x="903" y="134"/>
                  </a:lnTo>
                  <a:lnTo>
                    <a:pt x="903" y="134"/>
                  </a:lnTo>
                  <a:lnTo>
                    <a:pt x="886" y="119"/>
                  </a:lnTo>
                  <a:lnTo>
                    <a:pt x="867" y="104"/>
                  </a:lnTo>
                  <a:lnTo>
                    <a:pt x="847" y="91"/>
                  </a:lnTo>
                  <a:lnTo>
                    <a:pt x="827" y="78"/>
                  </a:lnTo>
                  <a:lnTo>
                    <a:pt x="806" y="67"/>
                  </a:lnTo>
                  <a:lnTo>
                    <a:pt x="785" y="56"/>
                  </a:lnTo>
                  <a:lnTo>
                    <a:pt x="763" y="46"/>
                  </a:lnTo>
                  <a:lnTo>
                    <a:pt x="741" y="36"/>
                  </a:lnTo>
                  <a:lnTo>
                    <a:pt x="717" y="28"/>
                  </a:lnTo>
                  <a:lnTo>
                    <a:pt x="694" y="21"/>
                  </a:lnTo>
                  <a:lnTo>
                    <a:pt x="670" y="15"/>
                  </a:lnTo>
                  <a:lnTo>
                    <a:pt x="647" y="10"/>
                  </a:lnTo>
                  <a:lnTo>
                    <a:pt x="621" y="6"/>
                  </a:lnTo>
                  <a:lnTo>
                    <a:pt x="597" y="2"/>
                  </a:lnTo>
                  <a:lnTo>
                    <a:pt x="571" y="1"/>
                  </a:lnTo>
                  <a:lnTo>
                    <a:pt x="546" y="0"/>
                  </a:lnTo>
                </a:path>
              </a:pathLst>
            </a:custGeom>
            <a:solidFill>
              <a:schemeClr val="bg1">
                <a:alpha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5" name=""/>
            <p:cNvSpPr/>
            <p:nvPr/>
          </p:nvSpPr>
          <p:spPr>
            <a:xfrm>
              <a:off x="7707312" y="2758439"/>
              <a:ext cx="1435100" cy="1736725"/>
            </a:xfrm>
            <a:custGeom>
              <a:avLst/>
              <a:gdLst/>
              <a:cxnLst>
                <a:cxn ang="0">
                  <a:pos x="548" y="0"/>
                </a:cxn>
                <a:cxn ang="0">
                  <a:pos x="491" y="3"/>
                </a:cxn>
                <a:cxn ang="0">
                  <a:pos x="437" y="11"/>
                </a:cxn>
                <a:cxn ang="0">
                  <a:pos x="385" y="24"/>
                </a:cxn>
                <a:cxn ang="0">
                  <a:pos x="336" y="43"/>
                </a:cxn>
                <a:cxn ang="0">
                  <a:pos x="287" y="66"/>
                </a:cxn>
                <a:cxn ang="0">
                  <a:pos x="243" y="94"/>
                </a:cxn>
                <a:cxn ang="0">
                  <a:pos x="199" y="125"/>
                </a:cxn>
                <a:cxn ang="0">
                  <a:pos x="161" y="160"/>
                </a:cxn>
                <a:cxn ang="0">
                  <a:pos x="125" y="199"/>
                </a:cxn>
                <a:cxn ang="0">
                  <a:pos x="94" y="241"/>
                </a:cxn>
                <a:cxn ang="0">
                  <a:pos x="67" y="286"/>
                </a:cxn>
                <a:cxn ang="0">
                  <a:pos x="44" y="334"/>
                </a:cxn>
                <a:cxn ang="0">
                  <a:pos x="26" y="385"/>
                </a:cxn>
                <a:cxn ang="0">
                  <a:pos x="13" y="437"/>
                </a:cxn>
                <a:cxn ang="0">
                  <a:pos x="4" y="491"/>
                </a:cxn>
                <a:cxn ang="0">
                  <a:pos x="0" y="547"/>
                </a:cxn>
                <a:cxn ang="0">
                  <a:pos x="2" y="575"/>
                </a:cxn>
                <a:cxn ang="0">
                  <a:pos x="7" y="630"/>
                </a:cxn>
                <a:cxn ang="0">
                  <a:pos x="18" y="683"/>
                </a:cxn>
                <a:cxn ang="0">
                  <a:pos x="35" y="735"/>
                </a:cxn>
                <a:cxn ang="0">
                  <a:pos x="55" y="784"/>
                </a:cxn>
                <a:cxn ang="0">
                  <a:pos x="80" y="830"/>
                </a:cxn>
                <a:cxn ang="0">
                  <a:pos x="110" y="875"/>
                </a:cxn>
                <a:cxn ang="0">
                  <a:pos x="143" y="914"/>
                </a:cxn>
                <a:cxn ang="0">
                  <a:pos x="181" y="952"/>
                </a:cxn>
                <a:cxn ang="0">
                  <a:pos x="221" y="985"/>
                </a:cxn>
                <a:cxn ang="0">
                  <a:pos x="265" y="1015"/>
                </a:cxn>
                <a:cxn ang="0">
                  <a:pos x="311" y="1039"/>
                </a:cxn>
                <a:cxn ang="0">
                  <a:pos x="360" y="1060"/>
                </a:cxn>
                <a:cxn ang="0">
                  <a:pos x="411" y="1077"/>
                </a:cxn>
                <a:cxn ang="0">
                  <a:pos x="465" y="1087"/>
                </a:cxn>
                <a:cxn ang="0">
                  <a:pos x="520" y="1094"/>
                </a:cxn>
                <a:cxn ang="0">
                  <a:pos x="548" y="1094"/>
                </a:cxn>
                <a:cxn ang="0">
                  <a:pos x="599" y="1091"/>
                </a:cxn>
                <a:cxn ang="0">
                  <a:pos x="647" y="1085"/>
                </a:cxn>
                <a:cxn ang="0">
                  <a:pos x="695" y="1074"/>
                </a:cxn>
                <a:cxn ang="0">
                  <a:pos x="741" y="1058"/>
                </a:cxn>
                <a:cxn ang="0">
                  <a:pos x="786" y="1039"/>
                </a:cxn>
                <a:cxn ang="0">
                  <a:pos x="828" y="1017"/>
                </a:cxn>
                <a:cxn ang="0">
                  <a:pos x="868" y="991"/>
                </a:cxn>
                <a:cxn ang="0">
                  <a:pos x="904" y="962"/>
                </a:cxn>
                <a:cxn ang="0">
                  <a:pos x="904" y="131"/>
                </a:cxn>
                <a:cxn ang="0">
                  <a:pos x="868" y="103"/>
                </a:cxn>
                <a:cxn ang="0">
                  <a:pos x="828" y="76"/>
                </a:cxn>
                <a:cxn ang="0">
                  <a:pos x="786" y="54"/>
                </a:cxn>
                <a:cxn ang="0">
                  <a:pos x="741" y="35"/>
                </a:cxn>
                <a:cxn ang="0">
                  <a:pos x="695" y="20"/>
                </a:cxn>
                <a:cxn ang="0">
                  <a:pos x="647" y="9"/>
                </a:cxn>
                <a:cxn ang="0">
                  <a:pos x="599" y="2"/>
                </a:cxn>
                <a:cxn ang="0">
                  <a:pos x="548" y="0"/>
                </a:cxn>
              </a:cxnLst>
              <a:rect l="0" t="0" r="r" b="b"/>
              <a:pathLst>
                <a:path w="904" h="1094">
                  <a:moveTo>
                    <a:pt x="548" y="0"/>
                  </a:moveTo>
                  <a:lnTo>
                    <a:pt x="548" y="0"/>
                  </a:lnTo>
                  <a:lnTo>
                    <a:pt x="520" y="1"/>
                  </a:lnTo>
                  <a:lnTo>
                    <a:pt x="491" y="3"/>
                  </a:lnTo>
                  <a:lnTo>
                    <a:pt x="465" y="6"/>
                  </a:lnTo>
                  <a:lnTo>
                    <a:pt x="437" y="11"/>
                  </a:lnTo>
                  <a:lnTo>
                    <a:pt x="411" y="17"/>
                  </a:lnTo>
                  <a:lnTo>
                    <a:pt x="385" y="24"/>
                  </a:lnTo>
                  <a:lnTo>
                    <a:pt x="360" y="33"/>
                  </a:lnTo>
                  <a:lnTo>
                    <a:pt x="336" y="43"/>
                  </a:lnTo>
                  <a:lnTo>
                    <a:pt x="311" y="54"/>
                  </a:lnTo>
                  <a:lnTo>
                    <a:pt x="287" y="66"/>
                  </a:lnTo>
                  <a:lnTo>
                    <a:pt x="265" y="79"/>
                  </a:lnTo>
                  <a:lnTo>
                    <a:pt x="243" y="94"/>
                  </a:lnTo>
                  <a:lnTo>
                    <a:pt x="221" y="108"/>
                  </a:lnTo>
                  <a:lnTo>
                    <a:pt x="199" y="125"/>
                  </a:lnTo>
                  <a:lnTo>
                    <a:pt x="181" y="142"/>
                  </a:lnTo>
                  <a:lnTo>
                    <a:pt x="161" y="160"/>
                  </a:lnTo>
                  <a:lnTo>
                    <a:pt x="143" y="179"/>
                  </a:lnTo>
                  <a:lnTo>
                    <a:pt x="125" y="199"/>
                  </a:lnTo>
                  <a:lnTo>
                    <a:pt x="110" y="220"/>
                  </a:lnTo>
                  <a:lnTo>
                    <a:pt x="94" y="241"/>
                  </a:lnTo>
                  <a:lnTo>
                    <a:pt x="80" y="263"/>
                  </a:lnTo>
                  <a:lnTo>
                    <a:pt x="67" y="286"/>
                  </a:lnTo>
                  <a:lnTo>
                    <a:pt x="55" y="309"/>
                  </a:lnTo>
                  <a:lnTo>
                    <a:pt x="44" y="334"/>
                  </a:lnTo>
                  <a:lnTo>
                    <a:pt x="35" y="359"/>
                  </a:lnTo>
                  <a:lnTo>
                    <a:pt x="26" y="385"/>
                  </a:lnTo>
                  <a:lnTo>
                    <a:pt x="18" y="410"/>
                  </a:lnTo>
                  <a:lnTo>
                    <a:pt x="13" y="437"/>
                  </a:lnTo>
                  <a:lnTo>
                    <a:pt x="7" y="463"/>
                  </a:lnTo>
                  <a:lnTo>
                    <a:pt x="4" y="491"/>
                  </a:lnTo>
                  <a:lnTo>
                    <a:pt x="2" y="519"/>
                  </a:lnTo>
                  <a:lnTo>
                    <a:pt x="0" y="547"/>
                  </a:lnTo>
                  <a:lnTo>
                    <a:pt x="0" y="547"/>
                  </a:lnTo>
                  <a:lnTo>
                    <a:pt x="2" y="575"/>
                  </a:lnTo>
                  <a:lnTo>
                    <a:pt x="4" y="603"/>
                  </a:lnTo>
                  <a:lnTo>
                    <a:pt x="7" y="630"/>
                  </a:lnTo>
                  <a:lnTo>
                    <a:pt x="13" y="657"/>
                  </a:lnTo>
                  <a:lnTo>
                    <a:pt x="18" y="683"/>
                  </a:lnTo>
                  <a:lnTo>
                    <a:pt x="26" y="710"/>
                  </a:lnTo>
                  <a:lnTo>
                    <a:pt x="35" y="735"/>
                  </a:lnTo>
                  <a:lnTo>
                    <a:pt x="44" y="760"/>
                  </a:lnTo>
                  <a:lnTo>
                    <a:pt x="55" y="784"/>
                  </a:lnTo>
                  <a:lnTo>
                    <a:pt x="67" y="807"/>
                  </a:lnTo>
                  <a:lnTo>
                    <a:pt x="80" y="830"/>
                  </a:lnTo>
                  <a:lnTo>
                    <a:pt x="94" y="853"/>
                  </a:lnTo>
                  <a:lnTo>
                    <a:pt x="110" y="875"/>
                  </a:lnTo>
                  <a:lnTo>
                    <a:pt x="125" y="895"/>
                  </a:lnTo>
                  <a:lnTo>
                    <a:pt x="143" y="914"/>
                  </a:lnTo>
                  <a:lnTo>
                    <a:pt x="161" y="933"/>
                  </a:lnTo>
                  <a:lnTo>
                    <a:pt x="181" y="952"/>
                  </a:lnTo>
                  <a:lnTo>
                    <a:pt x="199" y="969"/>
                  </a:lnTo>
                  <a:lnTo>
                    <a:pt x="221" y="985"/>
                  </a:lnTo>
                  <a:lnTo>
                    <a:pt x="243" y="1001"/>
                  </a:lnTo>
                  <a:lnTo>
                    <a:pt x="265" y="1015"/>
                  </a:lnTo>
                  <a:lnTo>
                    <a:pt x="287" y="1027"/>
                  </a:lnTo>
                  <a:lnTo>
                    <a:pt x="311" y="1039"/>
                  </a:lnTo>
                  <a:lnTo>
                    <a:pt x="336" y="1050"/>
                  </a:lnTo>
                  <a:lnTo>
                    <a:pt x="360" y="1060"/>
                  </a:lnTo>
                  <a:lnTo>
                    <a:pt x="385" y="1069"/>
                  </a:lnTo>
                  <a:lnTo>
                    <a:pt x="411" y="1077"/>
                  </a:lnTo>
                  <a:lnTo>
                    <a:pt x="437" y="1083"/>
                  </a:lnTo>
                  <a:lnTo>
                    <a:pt x="465" y="1087"/>
                  </a:lnTo>
                  <a:lnTo>
                    <a:pt x="491" y="1091"/>
                  </a:lnTo>
                  <a:lnTo>
                    <a:pt x="520" y="1094"/>
                  </a:lnTo>
                  <a:lnTo>
                    <a:pt x="548" y="1094"/>
                  </a:lnTo>
                  <a:lnTo>
                    <a:pt x="548" y="1094"/>
                  </a:lnTo>
                  <a:lnTo>
                    <a:pt x="573" y="1094"/>
                  </a:lnTo>
                  <a:lnTo>
                    <a:pt x="599" y="1091"/>
                  </a:lnTo>
                  <a:lnTo>
                    <a:pt x="623" y="1089"/>
                  </a:lnTo>
                  <a:lnTo>
                    <a:pt x="647" y="1085"/>
                  </a:lnTo>
                  <a:lnTo>
                    <a:pt x="672" y="1079"/>
                  </a:lnTo>
                  <a:lnTo>
                    <a:pt x="695" y="1074"/>
                  </a:lnTo>
                  <a:lnTo>
                    <a:pt x="718" y="1067"/>
                  </a:lnTo>
                  <a:lnTo>
                    <a:pt x="741" y="1058"/>
                  </a:lnTo>
                  <a:lnTo>
                    <a:pt x="764" y="1049"/>
                  </a:lnTo>
                  <a:lnTo>
                    <a:pt x="786" y="1039"/>
                  </a:lnTo>
                  <a:lnTo>
                    <a:pt x="807" y="1028"/>
                  </a:lnTo>
                  <a:lnTo>
                    <a:pt x="828" y="1017"/>
                  </a:lnTo>
                  <a:lnTo>
                    <a:pt x="848" y="1004"/>
                  </a:lnTo>
                  <a:lnTo>
                    <a:pt x="868" y="991"/>
                  </a:lnTo>
                  <a:lnTo>
                    <a:pt x="886" y="976"/>
                  </a:lnTo>
                  <a:lnTo>
                    <a:pt x="904" y="962"/>
                  </a:lnTo>
                  <a:lnTo>
                    <a:pt x="904" y="131"/>
                  </a:lnTo>
                  <a:lnTo>
                    <a:pt x="904" y="131"/>
                  </a:lnTo>
                  <a:lnTo>
                    <a:pt x="886" y="117"/>
                  </a:lnTo>
                  <a:lnTo>
                    <a:pt x="868" y="103"/>
                  </a:lnTo>
                  <a:lnTo>
                    <a:pt x="848" y="89"/>
                  </a:lnTo>
                  <a:lnTo>
                    <a:pt x="828" y="76"/>
                  </a:lnTo>
                  <a:lnTo>
                    <a:pt x="807" y="65"/>
                  </a:lnTo>
                  <a:lnTo>
                    <a:pt x="786" y="54"/>
                  </a:lnTo>
                  <a:lnTo>
                    <a:pt x="764" y="44"/>
                  </a:lnTo>
                  <a:lnTo>
                    <a:pt x="741" y="35"/>
                  </a:lnTo>
                  <a:lnTo>
                    <a:pt x="718" y="27"/>
                  </a:lnTo>
                  <a:lnTo>
                    <a:pt x="695" y="20"/>
                  </a:lnTo>
                  <a:lnTo>
                    <a:pt x="672" y="14"/>
                  </a:lnTo>
                  <a:lnTo>
                    <a:pt x="647" y="9"/>
                  </a:lnTo>
                  <a:lnTo>
                    <a:pt x="623" y="5"/>
                  </a:lnTo>
                  <a:lnTo>
                    <a:pt x="599" y="2"/>
                  </a:lnTo>
                  <a:lnTo>
                    <a:pt x="573" y="1"/>
                  </a:lnTo>
                  <a:lnTo>
                    <a:pt x="548" y="0"/>
                  </a:lnTo>
                </a:path>
              </a:pathLst>
            </a:custGeom>
            <a:solidFill>
              <a:schemeClr val="bg1"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6" name=""/>
            <p:cNvSpPr/>
            <p:nvPr/>
          </p:nvSpPr>
          <p:spPr>
            <a:xfrm>
              <a:off x="7707312" y="3939856"/>
              <a:ext cx="1433513" cy="1736725"/>
            </a:xfrm>
            <a:custGeom>
              <a:avLst/>
              <a:gdLst/>
              <a:cxnLst>
                <a:cxn ang="0">
                  <a:pos x="547" y="0"/>
                </a:cxn>
                <a:cxn ang="0">
                  <a:pos x="490" y="3"/>
                </a:cxn>
                <a:cxn ang="0">
                  <a:pos x="436" y="11"/>
                </a:cxn>
                <a:cxn ang="0">
                  <a:pos x="384" y="25"/>
                </a:cxn>
                <a:cxn ang="0">
                  <a:pos x="334" y="43"/>
                </a:cxn>
                <a:cxn ang="0">
                  <a:pos x="286" y="66"/>
                </a:cxn>
                <a:cxn ang="0">
                  <a:pos x="242" y="94"/>
                </a:cxn>
                <a:cxn ang="0">
                  <a:pos x="198" y="125"/>
                </a:cxn>
                <a:cxn ang="0">
                  <a:pos x="160" y="160"/>
                </a:cxn>
                <a:cxn ang="0">
                  <a:pos x="124" y="199"/>
                </a:cxn>
                <a:cxn ang="0">
                  <a:pos x="93" y="241"/>
                </a:cxn>
                <a:cxn ang="0">
                  <a:pos x="66" y="286"/>
                </a:cxn>
                <a:cxn ang="0">
                  <a:pos x="42" y="334"/>
                </a:cxn>
                <a:cxn ang="0">
                  <a:pos x="25" y="385"/>
                </a:cxn>
                <a:cxn ang="0">
                  <a:pos x="11" y="437"/>
                </a:cxn>
                <a:cxn ang="0">
                  <a:pos x="3" y="491"/>
                </a:cxn>
                <a:cxn ang="0">
                  <a:pos x="0" y="547"/>
                </a:cxn>
                <a:cxn ang="0">
                  <a:pos x="0" y="575"/>
                </a:cxn>
                <a:cxn ang="0">
                  <a:pos x="6" y="630"/>
                </a:cxn>
                <a:cxn ang="0">
                  <a:pos x="17" y="683"/>
                </a:cxn>
                <a:cxn ang="0">
                  <a:pos x="34" y="735"/>
                </a:cxn>
                <a:cxn ang="0">
                  <a:pos x="53" y="784"/>
                </a:cxn>
                <a:cxn ang="0">
                  <a:pos x="79" y="831"/>
                </a:cxn>
                <a:cxn ang="0">
                  <a:pos x="109" y="875"/>
                </a:cxn>
                <a:cxn ang="0">
                  <a:pos x="142" y="915"/>
                </a:cxn>
                <a:cxn ang="0">
                  <a:pos x="180" y="952"/>
                </a:cxn>
                <a:cxn ang="0">
                  <a:pos x="219" y="985"/>
                </a:cxn>
                <a:cxn ang="0">
                  <a:pos x="264" y="1015"/>
                </a:cxn>
                <a:cxn ang="0">
                  <a:pos x="310" y="1041"/>
                </a:cxn>
                <a:cxn ang="0">
                  <a:pos x="359" y="1061"/>
                </a:cxn>
                <a:cxn ang="0">
                  <a:pos x="410" y="1077"/>
                </a:cxn>
                <a:cxn ang="0">
                  <a:pos x="464" y="1088"/>
                </a:cxn>
                <a:cxn ang="0">
                  <a:pos x="519" y="1094"/>
                </a:cxn>
                <a:cxn ang="0">
                  <a:pos x="547" y="1094"/>
                </a:cxn>
                <a:cxn ang="0">
                  <a:pos x="598" y="1092"/>
                </a:cxn>
                <a:cxn ang="0">
                  <a:pos x="646" y="1085"/>
                </a:cxn>
                <a:cxn ang="0">
                  <a:pos x="694" y="1074"/>
                </a:cxn>
                <a:cxn ang="0">
                  <a:pos x="740" y="1059"/>
                </a:cxn>
                <a:cxn ang="0">
                  <a:pos x="783" y="1041"/>
                </a:cxn>
                <a:cxn ang="0">
                  <a:pos x="825" y="1017"/>
                </a:cxn>
                <a:cxn ang="0">
                  <a:pos x="865" y="992"/>
                </a:cxn>
                <a:cxn ang="0">
                  <a:pos x="903" y="962"/>
                </a:cxn>
                <a:cxn ang="0">
                  <a:pos x="903" y="132"/>
                </a:cxn>
                <a:cxn ang="0">
                  <a:pos x="865" y="103"/>
                </a:cxn>
                <a:cxn ang="0">
                  <a:pos x="825" y="76"/>
                </a:cxn>
                <a:cxn ang="0">
                  <a:pos x="783" y="54"/>
                </a:cxn>
                <a:cxn ang="0">
                  <a:pos x="740" y="35"/>
                </a:cxn>
                <a:cxn ang="0">
                  <a:pos x="694" y="20"/>
                </a:cxn>
                <a:cxn ang="0">
                  <a:pos x="646" y="9"/>
                </a:cxn>
                <a:cxn ang="0">
                  <a:pos x="598" y="2"/>
                </a:cxn>
                <a:cxn ang="0">
                  <a:pos x="547" y="0"/>
                </a:cxn>
              </a:cxnLst>
              <a:rect l="0" t="0" r="r" b="b"/>
              <a:pathLst>
                <a:path w="903" h="1094">
                  <a:moveTo>
                    <a:pt x="547" y="0"/>
                  </a:moveTo>
                  <a:lnTo>
                    <a:pt x="547" y="0"/>
                  </a:lnTo>
                  <a:lnTo>
                    <a:pt x="519" y="1"/>
                  </a:lnTo>
                  <a:lnTo>
                    <a:pt x="490" y="3"/>
                  </a:lnTo>
                  <a:lnTo>
                    <a:pt x="464" y="7"/>
                  </a:lnTo>
                  <a:lnTo>
                    <a:pt x="436" y="11"/>
                  </a:lnTo>
                  <a:lnTo>
                    <a:pt x="410" y="18"/>
                  </a:lnTo>
                  <a:lnTo>
                    <a:pt x="384" y="25"/>
                  </a:lnTo>
                  <a:lnTo>
                    <a:pt x="359" y="33"/>
                  </a:lnTo>
                  <a:lnTo>
                    <a:pt x="334" y="43"/>
                  </a:lnTo>
                  <a:lnTo>
                    <a:pt x="310" y="54"/>
                  </a:lnTo>
                  <a:lnTo>
                    <a:pt x="286" y="66"/>
                  </a:lnTo>
                  <a:lnTo>
                    <a:pt x="264" y="80"/>
                  </a:lnTo>
                  <a:lnTo>
                    <a:pt x="242" y="94"/>
                  </a:lnTo>
                  <a:lnTo>
                    <a:pt x="219" y="109"/>
                  </a:lnTo>
                  <a:lnTo>
                    <a:pt x="198" y="125"/>
                  </a:lnTo>
                  <a:lnTo>
                    <a:pt x="180" y="143"/>
                  </a:lnTo>
                  <a:lnTo>
                    <a:pt x="160" y="160"/>
                  </a:lnTo>
                  <a:lnTo>
                    <a:pt x="142" y="179"/>
                  </a:lnTo>
                  <a:lnTo>
                    <a:pt x="124" y="199"/>
                  </a:lnTo>
                  <a:lnTo>
                    <a:pt x="109" y="220"/>
                  </a:lnTo>
                  <a:lnTo>
                    <a:pt x="93" y="241"/>
                  </a:lnTo>
                  <a:lnTo>
                    <a:pt x="79" y="263"/>
                  </a:lnTo>
                  <a:lnTo>
                    <a:pt x="66" y="286"/>
                  </a:lnTo>
                  <a:lnTo>
                    <a:pt x="53" y="310"/>
                  </a:lnTo>
                  <a:lnTo>
                    <a:pt x="42" y="334"/>
                  </a:lnTo>
                  <a:lnTo>
                    <a:pt x="34" y="359"/>
                  </a:lnTo>
                  <a:lnTo>
                    <a:pt x="25" y="385"/>
                  </a:lnTo>
                  <a:lnTo>
                    <a:pt x="17" y="410"/>
                  </a:lnTo>
                  <a:lnTo>
                    <a:pt x="11" y="437"/>
                  </a:lnTo>
                  <a:lnTo>
                    <a:pt x="6" y="464"/>
                  </a:lnTo>
                  <a:lnTo>
                    <a:pt x="3" y="491"/>
                  </a:lnTo>
                  <a:lnTo>
                    <a:pt x="0" y="519"/>
                  </a:lnTo>
                  <a:lnTo>
                    <a:pt x="0" y="547"/>
                  </a:lnTo>
                  <a:lnTo>
                    <a:pt x="0" y="547"/>
                  </a:lnTo>
                  <a:lnTo>
                    <a:pt x="0" y="575"/>
                  </a:lnTo>
                  <a:lnTo>
                    <a:pt x="3" y="603"/>
                  </a:lnTo>
                  <a:lnTo>
                    <a:pt x="6" y="630"/>
                  </a:lnTo>
                  <a:lnTo>
                    <a:pt x="11" y="658"/>
                  </a:lnTo>
                  <a:lnTo>
                    <a:pt x="17" y="683"/>
                  </a:lnTo>
                  <a:lnTo>
                    <a:pt x="25" y="710"/>
                  </a:lnTo>
                  <a:lnTo>
                    <a:pt x="34" y="735"/>
                  </a:lnTo>
                  <a:lnTo>
                    <a:pt x="42" y="760"/>
                  </a:lnTo>
                  <a:lnTo>
                    <a:pt x="53" y="784"/>
                  </a:lnTo>
                  <a:lnTo>
                    <a:pt x="66" y="808"/>
                  </a:lnTo>
                  <a:lnTo>
                    <a:pt x="79" y="831"/>
                  </a:lnTo>
                  <a:lnTo>
                    <a:pt x="93" y="853"/>
                  </a:lnTo>
                  <a:lnTo>
                    <a:pt x="109" y="875"/>
                  </a:lnTo>
                  <a:lnTo>
                    <a:pt x="124" y="895"/>
                  </a:lnTo>
                  <a:lnTo>
                    <a:pt x="142" y="915"/>
                  </a:lnTo>
                  <a:lnTo>
                    <a:pt x="160" y="934"/>
                  </a:lnTo>
                  <a:lnTo>
                    <a:pt x="180" y="952"/>
                  </a:lnTo>
                  <a:lnTo>
                    <a:pt x="198" y="969"/>
                  </a:lnTo>
                  <a:lnTo>
                    <a:pt x="219" y="985"/>
                  </a:lnTo>
                  <a:lnTo>
                    <a:pt x="242" y="1001"/>
                  </a:lnTo>
                  <a:lnTo>
                    <a:pt x="264" y="1015"/>
                  </a:lnTo>
                  <a:lnTo>
                    <a:pt x="286" y="1028"/>
                  </a:lnTo>
                  <a:lnTo>
                    <a:pt x="310" y="1041"/>
                  </a:lnTo>
                  <a:lnTo>
                    <a:pt x="334" y="1052"/>
                  </a:lnTo>
                  <a:lnTo>
                    <a:pt x="359" y="1061"/>
                  </a:lnTo>
                  <a:lnTo>
                    <a:pt x="384" y="1069"/>
                  </a:lnTo>
                  <a:lnTo>
                    <a:pt x="410" y="1077"/>
                  </a:lnTo>
                  <a:lnTo>
                    <a:pt x="436" y="1083"/>
                  </a:lnTo>
                  <a:lnTo>
                    <a:pt x="464" y="1088"/>
                  </a:lnTo>
                  <a:lnTo>
                    <a:pt x="490" y="1092"/>
                  </a:lnTo>
                  <a:lnTo>
                    <a:pt x="519" y="1094"/>
                  </a:lnTo>
                  <a:lnTo>
                    <a:pt x="547" y="1094"/>
                  </a:lnTo>
                  <a:lnTo>
                    <a:pt x="547" y="1094"/>
                  </a:lnTo>
                  <a:lnTo>
                    <a:pt x="572" y="1094"/>
                  </a:lnTo>
                  <a:lnTo>
                    <a:pt x="598" y="1092"/>
                  </a:lnTo>
                  <a:lnTo>
                    <a:pt x="622" y="1089"/>
                  </a:lnTo>
                  <a:lnTo>
                    <a:pt x="646" y="1085"/>
                  </a:lnTo>
                  <a:lnTo>
                    <a:pt x="671" y="1080"/>
                  </a:lnTo>
                  <a:lnTo>
                    <a:pt x="694" y="1074"/>
                  </a:lnTo>
                  <a:lnTo>
                    <a:pt x="717" y="1067"/>
                  </a:lnTo>
                  <a:lnTo>
                    <a:pt x="740" y="1059"/>
                  </a:lnTo>
                  <a:lnTo>
                    <a:pt x="762" y="1051"/>
                  </a:lnTo>
                  <a:lnTo>
                    <a:pt x="783" y="1041"/>
                  </a:lnTo>
                  <a:lnTo>
                    <a:pt x="806" y="1030"/>
                  </a:lnTo>
                  <a:lnTo>
                    <a:pt x="825" y="1017"/>
                  </a:lnTo>
                  <a:lnTo>
                    <a:pt x="846" y="1005"/>
                  </a:lnTo>
                  <a:lnTo>
                    <a:pt x="865" y="992"/>
                  </a:lnTo>
                  <a:lnTo>
                    <a:pt x="884" y="978"/>
                  </a:lnTo>
                  <a:lnTo>
                    <a:pt x="903" y="962"/>
                  </a:lnTo>
                  <a:lnTo>
                    <a:pt x="903" y="132"/>
                  </a:lnTo>
                  <a:lnTo>
                    <a:pt x="903" y="132"/>
                  </a:lnTo>
                  <a:lnTo>
                    <a:pt x="884" y="117"/>
                  </a:lnTo>
                  <a:lnTo>
                    <a:pt x="865" y="103"/>
                  </a:lnTo>
                  <a:lnTo>
                    <a:pt x="846" y="90"/>
                  </a:lnTo>
                  <a:lnTo>
                    <a:pt x="825" y="76"/>
                  </a:lnTo>
                  <a:lnTo>
                    <a:pt x="806" y="65"/>
                  </a:lnTo>
                  <a:lnTo>
                    <a:pt x="783" y="54"/>
                  </a:lnTo>
                  <a:lnTo>
                    <a:pt x="762" y="44"/>
                  </a:lnTo>
                  <a:lnTo>
                    <a:pt x="740" y="35"/>
                  </a:lnTo>
                  <a:lnTo>
                    <a:pt x="717" y="28"/>
                  </a:lnTo>
                  <a:lnTo>
                    <a:pt x="694" y="20"/>
                  </a:lnTo>
                  <a:lnTo>
                    <a:pt x="671" y="14"/>
                  </a:lnTo>
                  <a:lnTo>
                    <a:pt x="646" y="9"/>
                  </a:lnTo>
                  <a:lnTo>
                    <a:pt x="622" y="5"/>
                  </a:lnTo>
                  <a:lnTo>
                    <a:pt x="598" y="2"/>
                  </a:lnTo>
                  <a:lnTo>
                    <a:pt x="572" y="1"/>
                  </a:lnTo>
                  <a:lnTo>
                    <a:pt x="547" y="0"/>
                  </a:lnTo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7" name=""/>
            <p:cNvSpPr/>
            <p:nvPr/>
          </p:nvSpPr>
          <p:spPr>
            <a:xfrm>
              <a:off x="7716837" y="0"/>
              <a:ext cx="1428750" cy="950913"/>
            </a:xfrm>
            <a:custGeom>
              <a:avLst/>
              <a:gdLst/>
              <a:cxnLst>
                <a:cxn ang="0">
                  <a:pos x="900" y="0"/>
                </a:cxn>
                <a:cxn ang="0">
                  <a:pos x="3" y="0"/>
                </a:cxn>
                <a:cxn ang="0">
                  <a:pos x="3" y="0"/>
                </a:cxn>
                <a:cxn ang="0">
                  <a:pos x="1" y="27"/>
                </a:cxn>
                <a:cxn ang="0">
                  <a:pos x="0" y="53"/>
                </a:cxn>
                <a:cxn ang="0">
                  <a:pos x="0" y="53"/>
                </a:cxn>
                <a:cxn ang="0">
                  <a:pos x="1" y="81"/>
                </a:cxn>
                <a:cxn ang="0">
                  <a:pos x="3" y="108"/>
                </a:cxn>
                <a:cxn ang="0">
                  <a:pos x="7" y="136"/>
                </a:cxn>
                <a:cxn ang="0">
                  <a:pos x="12" y="164"/>
                </a:cxn>
                <a:cxn ang="0">
                  <a:pos x="18" y="189"/>
                </a:cxn>
                <a:cxn ang="0">
                  <a:pos x="25" y="216"/>
                </a:cxn>
                <a:cxn ang="0">
                  <a:pos x="34" y="241"/>
                </a:cxn>
                <a:cxn ang="0">
                  <a:pos x="43" y="265"/>
                </a:cxn>
                <a:cxn ang="0">
                  <a:pos x="54" y="290"/>
                </a:cxn>
                <a:cxn ang="0">
                  <a:pos x="66" y="314"/>
                </a:cxn>
                <a:cxn ang="0">
                  <a:pos x="80" y="336"/>
                </a:cxn>
                <a:cxn ang="0">
                  <a:pos x="94" y="358"/>
                </a:cxn>
                <a:cxn ang="0">
                  <a:pos x="109" y="380"/>
                </a:cxn>
                <a:cxn ang="0">
                  <a:pos x="125" y="400"/>
                </a:cxn>
                <a:cxn ang="0">
                  <a:pos x="143" y="420"/>
                </a:cxn>
                <a:cxn ang="0">
                  <a:pos x="160" y="440"/>
                </a:cxn>
                <a:cxn ang="0">
                  <a:pos x="180" y="458"/>
                </a:cxn>
                <a:cxn ang="0">
                  <a:pos x="199" y="476"/>
                </a:cxn>
                <a:cxn ang="0">
                  <a:pos x="220" y="491"/>
                </a:cxn>
                <a:cxn ang="0">
                  <a:pos x="242" y="507"/>
                </a:cxn>
                <a:cxn ang="0">
                  <a:pos x="264" y="521"/>
                </a:cxn>
                <a:cxn ang="0">
                  <a:pos x="286" y="534"/>
                </a:cxn>
                <a:cxn ang="0">
                  <a:pos x="311" y="546"/>
                </a:cxn>
                <a:cxn ang="0">
                  <a:pos x="335" y="557"/>
                </a:cxn>
                <a:cxn ang="0">
                  <a:pos x="359" y="566"/>
                </a:cxn>
                <a:cxn ang="0">
                  <a:pos x="385" y="575"/>
                </a:cxn>
                <a:cxn ang="0">
                  <a:pos x="410" y="583"/>
                </a:cxn>
                <a:cxn ang="0">
                  <a:pos x="437" y="588"/>
                </a:cxn>
                <a:cxn ang="0">
                  <a:pos x="464" y="594"/>
                </a:cxn>
                <a:cxn ang="0">
                  <a:pos x="491" y="597"/>
                </a:cxn>
                <a:cxn ang="0">
                  <a:pos x="520" y="599"/>
                </a:cxn>
                <a:cxn ang="0">
                  <a:pos x="547" y="599"/>
                </a:cxn>
                <a:cxn ang="0">
                  <a:pos x="547" y="599"/>
                </a:cxn>
                <a:cxn ang="0">
                  <a:pos x="573" y="599"/>
                </a:cxn>
                <a:cxn ang="0">
                  <a:pos x="597" y="597"/>
                </a:cxn>
                <a:cxn ang="0">
                  <a:pos x="621" y="595"/>
                </a:cxn>
                <a:cxn ang="0">
                  <a:pos x="646" y="591"/>
                </a:cxn>
                <a:cxn ang="0">
                  <a:pos x="670" y="586"/>
                </a:cxn>
                <a:cxn ang="0">
                  <a:pos x="693" y="581"/>
                </a:cxn>
                <a:cxn ang="0">
                  <a:pos x="715" y="573"/>
                </a:cxn>
                <a:cxn ang="0">
                  <a:pos x="739" y="565"/>
                </a:cxn>
                <a:cxn ang="0">
                  <a:pos x="761" y="556"/>
                </a:cxn>
                <a:cxn ang="0">
                  <a:pos x="782" y="547"/>
                </a:cxn>
                <a:cxn ang="0">
                  <a:pos x="803" y="536"/>
                </a:cxn>
                <a:cxn ang="0">
                  <a:pos x="824" y="525"/>
                </a:cxn>
                <a:cxn ang="0">
                  <a:pos x="844" y="513"/>
                </a:cxn>
                <a:cxn ang="0">
                  <a:pos x="864" y="500"/>
                </a:cxn>
                <a:cxn ang="0">
                  <a:pos x="882" y="486"/>
                </a:cxn>
                <a:cxn ang="0">
                  <a:pos x="900" y="471"/>
                </a:cxn>
                <a:cxn ang="0">
                  <a:pos x="900" y="0"/>
                </a:cxn>
              </a:cxnLst>
              <a:rect l="0" t="0" r="r" b="b"/>
              <a:pathLst>
                <a:path w="900" h="599">
                  <a:moveTo>
                    <a:pt x="900" y="0"/>
                  </a:moveTo>
                  <a:lnTo>
                    <a:pt x="3" y="0"/>
                  </a:lnTo>
                  <a:lnTo>
                    <a:pt x="3" y="0"/>
                  </a:lnTo>
                  <a:lnTo>
                    <a:pt x="1" y="27"/>
                  </a:lnTo>
                  <a:lnTo>
                    <a:pt x="0" y="53"/>
                  </a:lnTo>
                  <a:lnTo>
                    <a:pt x="0" y="53"/>
                  </a:lnTo>
                  <a:lnTo>
                    <a:pt x="1" y="81"/>
                  </a:lnTo>
                  <a:lnTo>
                    <a:pt x="3" y="108"/>
                  </a:lnTo>
                  <a:lnTo>
                    <a:pt x="7" y="136"/>
                  </a:lnTo>
                  <a:lnTo>
                    <a:pt x="12" y="164"/>
                  </a:lnTo>
                  <a:lnTo>
                    <a:pt x="18" y="189"/>
                  </a:lnTo>
                  <a:lnTo>
                    <a:pt x="25" y="216"/>
                  </a:lnTo>
                  <a:lnTo>
                    <a:pt x="34" y="241"/>
                  </a:lnTo>
                  <a:lnTo>
                    <a:pt x="43" y="265"/>
                  </a:lnTo>
                  <a:lnTo>
                    <a:pt x="54" y="290"/>
                  </a:lnTo>
                  <a:lnTo>
                    <a:pt x="66" y="314"/>
                  </a:lnTo>
                  <a:lnTo>
                    <a:pt x="80" y="336"/>
                  </a:lnTo>
                  <a:lnTo>
                    <a:pt x="94" y="358"/>
                  </a:lnTo>
                  <a:lnTo>
                    <a:pt x="109" y="380"/>
                  </a:lnTo>
                  <a:lnTo>
                    <a:pt x="125" y="400"/>
                  </a:lnTo>
                  <a:lnTo>
                    <a:pt x="143" y="420"/>
                  </a:lnTo>
                  <a:lnTo>
                    <a:pt x="160" y="440"/>
                  </a:lnTo>
                  <a:lnTo>
                    <a:pt x="180" y="458"/>
                  </a:lnTo>
                  <a:lnTo>
                    <a:pt x="199" y="476"/>
                  </a:lnTo>
                  <a:lnTo>
                    <a:pt x="220" y="491"/>
                  </a:lnTo>
                  <a:lnTo>
                    <a:pt x="242" y="507"/>
                  </a:lnTo>
                  <a:lnTo>
                    <a:pt x="264" y="521"/>
                  </a:lnTo>
                  <a:lnTo>
                    <a:pt x="286" y="534"/>
                  </a:lnTo>
                  <a:lnTo>
                    <a:pt x="311" y="546"/>
                  </a:lnTo>
                  <a:lnTo>
                    <a:pt x="335" y="557"/>
                  </a:lnTo>
                  <a:lnTo>
                    <a:pt x="359" y="566"/>
                  </a:lnTo>
                  <a:lnTo>
                    <a:pt x="385" y="575"/>
                  </a:lnTo>
                  <a:lnTo>
                    <a:pt x="410" y="583"/>
                  </a:lnTo>
                  <a:lnTo>
                    <a:pt x="437" y="588"/>
                  </a:lnTo>
                  <a:lnTo>
                    <a:pt x="464" y="594"/>
                  </a:lnTo>
                  <a:lnTo>
                    <a:pt x="491" y="597"/>
                  </a:lnTo>
                  <a:lnTo>
                    <a:pt x="520" y="599"/>
                  </a:lnTo>
                  <a:lnTo>
                    <a:pt x="547" y="599"/>
                  </a:lnTo>
                  <a:lnTo>
                    <a:pt x="547" y="599"/>
                  </a:lnTo>
                  <a:lnTo>
                    <a:pt x="573" y="599"/>
                  </a:lnTo>
                  <a:lnTo>
                    <a:pt x="597" y="597"/>
                  </a:lnTo>
                  <a:lnTo>
                    <a:pt x="621" y="595"/>
                  </a:lnTo>
                  <a:lnTo>
                    <a:pt x="646" y="591"/>
                  </a:lnTo>
                  <a:lnTo>
                    <a:pt x="670" y="586"/>
                  </a:lnTo>
                  <a:lnTo>
                    <a:pt x="693" y="581"/>
                  </a:lnTo>
                  <a:lnTo>
                    <a:pt x="715" y="573"/>
                  </a:lnTo>
                  <a:lnTo>
                    <a:pt x="739" y="565"/>
                  </a:lnTo>
                  <a:lnTo>
                    <a:pt x="761" y="556"/>
                  </a:lnTo>
                  <a:lnTo>
                    <a:pt x="782" y="547"/>
                  </a:lnTo>
                  <a:lnTo>
                    <a:pt x="803" y="536"/>
                  </a:lnTo>
                  <a:lnTo>
                    <a:pt x="824" y="525"/>
                  </a:lnTo>
                  <a:lnTo>
                    <a:pt x="844" y="513"/>
                  </a:lnTo>
                  <a:lnTo>
                    <a:pt x="864" y="500"/>
                  </a:lnTo>
                  <a:lnTo>
                    <a:pt x="882" y="486"/>
                  </a:lnTo>
                  <a:lnTo>
                    <a:pt x="900" y="471"/>
                  </a:lnTo>
                  <a:lnTo>
                    <a:pt x="900" y="0"/>
                  </a:lnTo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</p:grpSp>
      <p:grpSp>
        <p:nvGrpSpPr>
          <p:cNvPr id="48" name=""/>
          <p:cNvGrpSpPr/>
          <p:nvPr/>
        </p:nvGrpSpPr>
        <p:grpSpPr>
          <a:xfrm rot="0">
            <a:off x="5124358" y="-892801"/>
            <a:ext cx="1828487" cy="3920881"/>
            <a:chOff x="3428815" y="-892801"/>
            <a:chExt cx="1785874" cy="3920881"/>
          </a:xfrm>
        </p:grpSpPr>
        <p:sp>
          <p:nvSpPr>
            <p:cNvPr id="49" name=""/>
            <p:cNvSpPr/>
            <p:nvPr/>
          </p:nvSpPr>
          <p:spPr>
            <a:xfrm>
              <a:off x="3428815" y="136666"/>
              <a:ext cx="1785874" cy="1785874"/>
            </a:xfrm>
            <a:prstGeom prst="ellipse">
              <a:avLst/>
            </a:pr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0" name=""/>
            <p:cNvSpPr/>
            <p:nvPr/>
          </p:nvSpPr>
          <p:spPr>
            <a:xfrm>
              <a:off x="3428815" y="1242206"/>
              <a:ext cx="1785874" cy="1785874"/>
            </a:xfrm>
            <a:prstGeom prst="ellipse">
              <a:avLst/>
            </a:prstGeom>
            <a:solidFill>
              <a:schemeClr val="bg1"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1" name=""/>
            <p:cNvSpPr/>
            <p:nvPr/>
          </p:nvSpPr>
          <p:spPr>
            <a:xfrm rot="17638218">
              <a:off x="3428952" y="-892801"/>
              <a:ext cx="1785600" cy="1785600"/>
            </a:xfrm>
            <a:prstGeom prst="chord">
              <a:avLst>
                <a:gd name="adj1" fmla="val 3998885"/>
                <a:gd name="adj2" fmla="val 14738240"/>
              </a:avLst>
            </a:prstGeom>
            <a:solidFill>
              <a:schemeClr val="bg1"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</p:grpSp>
      <p:sp>
        <p:nvSpPr>
          <p:cNvPr id="36" name=""/>
          <p:cNvSpPr>
            <a:spLocks noGrp="1"/>
          </p:cNvSpPr>
          <p:nvPr>
            <p:ph type="ctrTitle" idx="0"/>
          </p:nvPr>
        </p:nvSpPr>
        <p:spPr>
          <a:xfrm>
            <a:off x="666705" y="4071942"/>
            <a:ext cx="10363091" cy="1362075"/>
          </a:xfrm>
        </p:spPr>
        <p:txBody>
          <a:bodyPr anchor="t"/>
          <a:lstStyle>
            <a:lvl1pPr algn="l">
              <a:defRPr sz="4800" b="0" cap="all"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"/>
          <p:cNvSpPr>
            <a:spLocks noGrp="1"/>
          </p:cNvSpPr>
          <p:nvPr>
            <p:ph type="dt" sz="half" idx="10"/>
          </p:nvPr>
        </p:nvSpPr>
        <p:spPr>
          <a:xfrm>
            <a:off x="609593" y="6356350"/>
            <a:ext cx="2844770" cy="365125"/>
          </a:xfrm>
        </p:spPr>
        <p:txBody>
          <a:bodyPr/>
          <a:lstStyle>
            <a:lvl1pPr>
              <a:defRPr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</a:lstStyle>
          <a:p>
            <a:pPr>
              <a:defRPr lang="ko-KR" altLang="en-US"/>
            </a:pPr>
            <a:fld id="{F9DCF180-5990-4FA3-A469-8A041DA45C8D}" type="datetime1">
              <a:rPr lang="ko-KR" altLang="en-US"/>
              <a:pPr>
                <a:defRPr lang="ko-KR" altLang="en-US"/>
              </a:pPr>
              <a:t>2024-04-13</a:t>
            </a:fld>
            <a:endParaRPr lang="ko-KR" altLang="en-US"/>
          </a:p>
        </p:txBody>
      </p:sp>
      <p:sp>
        <p:nvSpPr>
          <p:cNvPr id="4" name=""/>
          <p:cNvSpPr>
            <a:spLocks noGrp="1"/>
          </p:cNvSpPr>
          <p:nvPr>
            <p:ph type="ftr" sz="quarter" idx="11"/>
          </p:nvPr>
        </p:nvSpPr>
        <p:spPr>
          <a:xfrm>
            <a:off x="4165556" y="6356350"/>
            <a:ext cx="3860759" cy="365125"/>
          </a:xfrm>
        </p:spPr>
        <p:txBody>
          <a:bodyPr/>
          <a:lstStyle>
            <a:lvl1pPr algn="ctr">
              <a:defRPr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</a:lstStyle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5" name=""/>
          <p:cNvSpPr>
            <a:spLocks noGrp="1"/>
          </p:cNvSpPr>
          <p:nvPr>
            <p:ph type="sldNum" sz="quarter" idx="12"/>
          </p:nvPr>
        </p:nvSpPr>
        <p:spPr>
          <a:xfrm>
            <a:off x="8737509" y="6356350"/>
            <a:ext cx="2844770" cy="365125"/>
          </a:xfrm>
        </p:spPr>
        <p:txBody>
          <a:bodyPr/>
          <a:lstStyle>
            <a:lvl1pPr>
              <a:defRPr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</a:lstStyle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xmlns:mc="http://schemas.openxmlformats.org/markup-compatibility/2006" xmlns:hp="http://schemas.haansoft.com/office/presentation/8.0" mc:Ignorable="hp" hp:hslDur="500"/>
</p:sldLayout>
</file>

<file path=ppt/slideLayouts/slideLayout11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 showMasterPhAnim="1" matchingName="목차" type="clipArtAndTx" preserve="1">
  <p:cSld name="목차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"/>
          <p:cNvGrpSpPr/>
          <p:nvPr/>
        </p:nvGrpSpPr>
        <p:grpSpPr>
          <a:xfrm rot="0">
            <a:off x="10276308" y="0"/>
            <a:ext cx="1917680" cy="5676581"/>
            <a:chOff x="7707312" y="0"/>
            <a:chExt cx="1438275" cy="5676581"/>
          </a:xfrm>
        </p:grpSpPr>
        <p:sp>
          <p:nvSpPr>
            <p:cNvPr id="8" name=""/>
            <p:cNvSpPr/>
            <p:nvPr/>
          </p:nvSpPr>
          <p:spPr>
            <a:xfrm>
              <a:off x="7716837" y="395605"/>
              <a:ext cx="1428750" cy="1736725"/>
            </a:xfrm>
            <a:custGeom>
              <a:avLst/>
              <a:gdLst/>
              <a:cxnLst>
                <a:cxn ang="0">
                  <a:pos x="547" y="0"/>
                </a:cxn>
                <a:cxn ang="0">
                  <a:pos x="492" y="2"/>
                </a:cxn>
                <a:cxn ang="0">
                  <a:pos x="436" y="11"/>
                </a:cxn>
                <a:cxn ang="0">
                  <a:pos x="384" y="25"/>
                </a:cxn>
                <a:cxn ang="0">
                  <a:pos x="334" y="42"/>
                </a:cxn>
                <a:cxn ang="0">
                  <a:pos x="286" y="65"/>
                </a:cxn>
                <a:cxn ang="0">
                  <a:pos x="242" y="93"/>
                </a:cxn>
                <a:cxn ang="0">
                  <a:pos x="198" y="124"/>
                </a:cxn>
                <a:cxn ang="0">
                  <a:pos x="160" y="159"/>
                </a:cxn>
                <a:cxn ang="0">
                  <a:pos x="124" y="199"/>
                </a:cxn>
                <a:cxn ang="0">
                  <a:pos x="93" y="241"/>
                </a:cxn>
                <a:cxn ang="0">
                  <a:pos x="66" y="286"/>
                </a:cxn>
                <a:cxn ang="0">
                  <a:pos x="43" y="334"/>
                </a:cxn>
                <a:cxn ang="0">
                  <a:pos x="25" y="384"/>
                </a:cxn>
                <a:cxn ang="0">
                  <a:pos x="12" y="436"/>
                </a:cxn>
                <a:cxn ang="0">
                  <a:pos x="3" y="491"/>
                </a:cxn>
                <a:cxn ang="0">
                  <a:pos x="0" y="547"/>
                </a:cxn>
                <a:cxn ang="0">
                  <a:pos x="0" y="575"/>
                </a:cxn>
                <a:cxn ang="0">
                  <a:pos x="6" y="629"/>
                </a:cxn>
                <a:cxn ang="0">
                  <a:pos x="17" y="684"/>
                </a:cxn>
                <a:cxn ang="0">
                  <a:pos x="34" y="735"/>
                </a:cxn>
                <a:cxn ang="0">
                  <a:pos x="54" y="783"/>
                </a:cxn>
                <a:cxn ang="0">
                  <a:pos x="79" y="831"/>
                </a:cxn>
                <a:cxn ang="0">
                  <a:pos x="109" y="874"/>
                </a:cxn>
                <a:cxn ang="0">
                  <a:pos x="142" y="915"/>
                </a:cxn>
                <a:cxn ang="0">
                  <a:pos x="180" y="951"/>
                </a:cxn>
                <a:cxn ang="0">
                  <a:pos x="219" y="985"/>
                </a:cxn>
                <a:cxn ang="0">
                  <a:pos x="264" y="1014"/>
                </a:cxn>
                <a:cxn ang="0">
                  <a:pos x="310" y="1040"/>
                </a:cxn>
                <a:cxn ang="0">
                  <a:pos x="359" y="1061"/>
                </a:cxn>
                <a:cxn ang="0">
                  <a:pos x="410" y="1076"/>
                </a:cxn>
                <a:cxn ang="0">
                  <a:pos x="464" y="1087"/>
                </a:cxn>
                <a:cxn ang="0">
                  <a:pos x="519" y="1093"/>
                </a:cxn>
                <a:cxn ang="0">
                  <a:pos x="547" y="1094"/>
                </a:cxn>
                <a:cxn ang="0">
                  <a:pos x="597" y="1092"/>
                </a:cxn>
                <a:cxn ang="0">
                  <a:pos x="645" y="1085"/>
                </a:cxn>
                <a:cxn ang="0">
                  <a:pos x="693" y="1074"/>
                </a:cxn>
                <a:cxn ang="0">
                  <a:pos x="738" y="1060"/>
                </a:cxn>
                <a:cxn ang="0">
                  <a:pos x="782" y="1041"/>
                </a:cxn>
                <a:cxn ang="0">
                  <a:pos x="823" y="1019"/>
                </a:cxn>
                <a:cxn ang="0">
                  <a:pos x="863" y="993"/>
                </a:cxn>
                <a:cxn ang="0">
                  <a:pos x="900" y="965"/>
                </a:cxn>
                <a:cxn ang="0">
                  <a:pos x="900" y="128"/>
                </a:cxn>
                <a:cxn ang="0">
                  <a:pos x="863" y="101"/>
                </a:cxn>
                <a:cxn ang="0">
                  <a:pos x="823" y="74"/>
                </a:cxn>
                <a:cxn ang="0">
                  <a:pos x="782" y="52"/>
                </a:cxn>
                <a:cxn ang="0">
                  <a:pos x="738" y="34"/>
                </a:cxn>
                <a:cxn ang="0">
                  <a:pos x="693" y="19"/>
                </a:cxn>
                <a:cxn ang="0">
                  <a:pos x="645" y="9"/>
                </a:cxn>
                <a:cxn ang="0">
                  <a:pos x="597" y="2"/>
                </a:cxn>
                <a:cxn ang="0">
                  <a:pos x="547" y="0"/>
                </a:cxn>
              </a:cxnLst>
              <a:rect l="0" t="0" r="r" b="b"/>
              <a:pathLst>
                <a:path w="900" h="1094">
                  <a:moveTo>
                    <a:pt x="547" y="0"/>
                  </a:moveTo>
                  <a:lnTo>
                    <a:pt x="547" y="0"/>
                  </a:lnTo>
                  <a:lnTo>
                    <a:pt x="519" y="0"/>
                  </a:lnTo>
                  <a:lnTo>
                    <a:pt x="492" y="2"/>
                  </a:lnTo>
                  <a:lnTo>
                    <a:pt x="464" y="6"/>
                  </a:lnTo>
                  <a:lnTo>
                    <a:pt x="436" y="11"/>
                  </a:lnTo>
                  <a:lnTo>
                    <a:pt x="410" y="17"/>
                  </a:lnTo>
                  <a:lnTo>
                    <a:pt x="384" y="25"/>
                  </a:lnTo>
                  <a:lnTo>
                    <a:pt x="359" y="33"/>
                  </a:lnTo>
                  <a:lnTo>
                    <a:pt x="334" y="42"/>
                  </a:lnTo>
                  <a:lnTo>
                    <a:pt x="310" y="53"/>
                  </a:lnTo>
                  <a:lnTo>
                    <a:pt x="286" y="65"/>
                  </a:lnTo>
                  <a:lnTo>
                    <a:pt x="264" y="79"/>
                  </a:lnTo>
                  <a:lnTo>
                    <a:pt x="242" y="93"/>
                  </a:lnTo>
                  <a:lnTo>
                    <a:pt x="219" y="109"/>
                  </a:lnTo>
                  <a:lnTo>
                    <a:pt x="198" y="124"/>
                  </a:lnTo>
                  <a:lnTo>
                    <a:pt x="180" y="142"/>
                  </a:lnTo>
                  <a:lnTo>
                    <a:pt x="160" y="159"/>
                  </a:lnTo>
                  <a:lnTo>
                    <a:pt x="142" y="179"/>
                  </a:lnTo>
                  <a:lnTo>
                    <a:pt x="124" y="199"/>
                  </a:lnTo>
                  <a:lnTo>
                    <a:pt x="109" y="219"/>
                  </a:lnTo>
                  <a:lnTo>
                    <a:pt x="93" y="241"/>
                  </a:lnTo>
                  <a:lnTo>
                    <a:pt x="79" y="263"/>
                  </a:lnTo>
                  <a:lnTo>
                    <a:pt x="66" y="286"/>
                  </a:lnTo>
                  <a:lnTo>
                    <a:pt x="54" y="310"/>
                  </a:lnTo>
                  <a:lnTo>
                    <a:pt x="43" y="334"/>
                  </a:lnTo>
                  <a:lnTo>
                    <a:pt x="34" y="359"/>
                  </a:lnTo>
                  <a:lnTo>
                    <a:pt x="25" y="384"/>
                  </a:lnTo>
                  <a:lnTo>
                    <a:pt x="17" y="409"/>
                  </a:lnTo>
                  <a:lnTo>
                    <a:pt x="12" y="436"/>
                  </a:lnTo>
                  <a:lnTo>
                    <a:pt x="6" y="464"/>
                  </a:lnTo>
                  <a:lnTo>
                    <a:pt x="3" y="491"/>
                  </a:lnTo>
                  <a:lnTo>
                    <a:pt x="0" y="519"/>
                  </a:lnTo>
                  <a:lnTo>
                    <a:pt x="0" y="547"/>
                  </a:lnTo>
                  <a:lnTo>
                    <a:pt x="0" y="547"/>
                  </a:lnTo>
                  <a:lnTo>
                    <a:pt x="0" y="575"/>
                  </a:lnTo>
                  <a:lnTo>
                    <a:pt x="3" y="603"/>
                  </a:lnTo>
                  <a:lnTo>
                    <a:pt x="6" y="629"/>
                  </a:lnTo>
                  <a:lnTo>
                    <a:pt x="12" y="657"/>
                  </a:lnTo>
                  <a:lnTo>
                    <a:pt x="17" y="684"/>
                  </a:lnTo>
                  <a:lnTo>
                    <a:pt x="25" y="709"/>
                  </a:lnTo>
                  <a:lnTo>
                    <a:pt x="34" y="735"/>
                  </a:lnTo>
                  <a:lnTo>
                    <a:pt x="43" y="760"/>
                  </a:lnTo>
                  <a:lnTo>
                    <a:pt x="54" y="783"/>
                  </a:lnTo>
                  <a:lnTo>
                    <a:pt x="66" y="808"/>
                  </a:lnTo>
                  <a:lnTo>
                    <a:pt x="79" y="831"/>
                  </a:lnTo>
                  <a:lnTo>
                    <a:pt x="93" y="853"/>
                  </a:lnTo>
                  <a:lnTo>
                    <a:pt x="109" y="874"/>
                  </a:lnTo>
                  <a:lnTo>
                    <a:pt x="124" y="895"/>
                  </a:lnTo>
                  <a:lnTo>
                    <a:pt x="142" y="915"/>
                  </a:lnTo>
                  <a:lnTo>
                    <a:pt x="160" y="934"/>
                  </a:lnTo>
                  <a:lnTo>
                    <a:pt x="180" y="951"/>
                  </a:lnTo>
                  <a:lnTo>
                    <a:pt x="198" y="969"/>
                  </a:lnTo>
                  <a:lnTo>
                    <a:pt x="219" y="985"/>
                  </a:lnTo>
                  <a:lnTo>
                    <a:pt x="242" y="1000"/>
                  </a:lnTo>
                  <a:lnTo>
                    <a:pt x="264" y="1014"/>
                  </a:lnTo>
                  <a:lnTo>
                    <a:pt x="286" y="1028"/>
                  </a:lnTo>
                  <a:lnTo>
                    <a:pt x="310" y="1040"/>
                  </a:lnTo>
                  <a:lnTo>
                    <a:pt x="334" y="1051"/>
                  </a:lnTo>
                  <a:lnTo>
                    <a:pt x="359" y="1061"/>
                  </a:lnTo>
                  <a:lnTo>
                    <a:pt x="384" y="1069"/>
                  </a:lnTo>
                  <a:lnTo>
                    <a:pt x="410" y="1076"/>
                  </a:lnTo>
                  <a:lnTo>
                    <a:pt x="436" y="1083"/>
                  </a:lnTo>
                  <a:lnTo>
                    <a:pt x="464" y="1087"/>
                  </a:lnTo>
                  <a:lnTo>
                    <a:pt x="492" y="1091"/>
                  </a:lnTo>
                  <a:lnTo>
                    <a:pt x="519" y="1093"/>
                  </a:lnTo>
                  <a:lnTo>
                    <a:pt x="547" y="1094"/>
                  </a:lnTo>
                  <a:lnTo>
                    <a:pt x="547" y="1094"/>
                  </a:lnTo>
                  <a:lnTo>
                    <a:pt x="572" y="1093"/>
                  </a:lnTo>
                  <a:lnTo>
                    <a:pt x="597" y="1092"/>
                  </a:lnTo>
                  <a:lnTo>
                    <a:pt x="621" y="1088"/>
                  </a:lnTo>
                  <a:lnTo>
                    <a:pt x="645" y="1085"/>
                  </a:lnTo>
                  <a:lnTo>
                    <a:pt x="670" y="1080"/>
                  </a:lnTo>
                  <a:lnTo>
                    <a:pt x="693" y="1074"/>
                  </a:lnTo>
                  <a:lnTo>
                    <a:pt x="716" y="1067"/>
                  </a:lnTo>
                  <a:lnTo>
                    <a:pt x="738" y="1060"/>
                  </a:lnTo>
                  <a:lnTo>
                    <a:pt x="760" y="1051"/>
                  </a:lnTo>
                  <a:lnTo>
                    <a:pt x="782" y="1041"/>
                  </a:lnTo>
                  <a:lnTo>
                    <a:pt x="803" y="1030"/>
                  </a:lnTo>
                  <a:lnTo>
                    <a:pt x="823" y="1019"/>
                  </a:lnTo>
                  <a:lnTo>
                    <a:pt x="843" y="1007"/>
                  </a:lnTo>
                  <a:lnTo>
                    <a:pt x="863" y="993"/>
                  </a:lnTo>
                  <a:lnTo>
                    <a:pt x="882" y="979"/>
                  </a:lnTo>
                  <a:lnTo>
                    <a:pt x="900" y="965"/>
                  </a:lnTo>
                  <a:lnTo>
                    <a:pt x="900" y="128"/>
                  </a:lnTo>
                  <a:lnTo>
                    <a:pt x="900" y="128"/>
                  </a:lnTo>
                  <a:lnTo>
                    <a:pt x="882" y="114"/>
                  </a:lnTo>
                  <a:lnTo>
                    <a:pt x="863" y="101"/>
                  </a:lnTo>
                  <a:lnTo>
                    <a:pt x="843" y="88"/>
                  </a:lnTo>
                  <a:lnTo>
                    <a:pt x="823" y="74"/>
                  </a:lnTo>
                  <a:lnTo>
                    <a:pt x="803" y="63"/>
                  </a:lnTo>
                  <a:lnTo>
                    <a:pt x="782" y="52"/>
                  </a:lnTo>
                  <a:lnTo>
                    <a:pt x="760" y="43"/>
                  </a:lnTo>
                  <a:lnTo>
                    <a:pt x="738" y="34"/>
                  </a:lnTo>
                  <a:lnTo>
                    <a:pt x="716" y="27"/>
                  </a:lnTo>
                  <a:lnTo>
                    <a:pt x="693" y="19"/>
                  </a:lnTo>
                  <a:lnTo>
                    <a:pt x="670" y="13"/>
                  </a:lnTo>
                  <a:lnTo>
                    <a:pt x="645" y="9"/>
                  </a:lnTo>
                  <a:lnTo>
                    <a:pt x="621" y="5"/>
                  </a:lnTo>
                  <a:lnTo>
                    <a:pt x="597" y="2"/>
                  </a:lnTo>
                  <a:lnTo>
                    <a:pt x="572" y="0"/>
                  </a:lnTo>
                  <a:lnTo>
                    <a:pt x="547" y="0"/>
                  </a:lnTo>
                </a:path>
              </a:pathLst>
            </a:custGeom>
            <a:solidFill>
              <a:schemeClr val="accent4"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" name=""/>
            <p:cNvSpPr/>
            <p:nvPr/>
          </p:nvSpPr>
          <p:spPr>
            <a:xfrm>
              <a:off x="7707312" y="1577022"/>
              <a:ext cx="1433513" cy="1736725"/>
            </a:xfrm>
            <a:custGeom>
              <a:avLst/>
              <a:gdLst/>
              <a:cxnLst>
                <a:cxn ang="0">
                  <a:pos x="546" y="0"/>
                </a:cxn>
                <a:cxn ang="0">
                  <a:pos x="491" y="4"/>
                </a:cxn>
                <a:cxn ang="0">
                  <a:pos x="435" y="11"/>
                </a:cxn>
                <a:cxn ang="0">
                  <a:pos x="383" y="26"/>
                </a:cxn>
                <a:cxn ang="0">
                  <a:pos x="334" y="43"/>
                </a:cxn>
                <a:cxn ang="0">
                  <a:pos x="285" y="67"/>
                </a:cxn>
                <a:cxn ang="0">
                  <a:pos x="241" y="94"/>
                </a:cxn>
                <a:cxn ang="0">
                  <a:pos x="198" y="125"/>
                </a:cxn>
                <a:cxn ang="0">
                  <a:pos x="159" y="161"/>
                </a:cxn>
                <a:cxn ang="0">
                  <a:pos x="124" y="199"/>
                </a:cxn>
                <a:cxn ang="0">
                  <a:pos x="93" y="241"/>
                </a:cxn>
                <a:cxn ang="0">
                  <a:pos x="65" y="287"/>
                </a:cxn>
                <a:cxn ang="0">
                  <a:pos x="42" y="334"/>
                </a:cxn>
                <a:cxn ang="0">
                  <a:pos x="24" y="385"/>
                </a:cxn>
                <a:cxn ang="0">
                  <a:pos x="11" y="437"/>
                </a:cxn>
                <a:cxn ang="0">
                  <a:pos x="2" y="491"/>
                </a:cxn>
                <a:cxn ang="0">
                  <a:pos x="0" y="548"/>
                </a:cxn>
                <a:cxn ang="0">
                  <a:pos x="0" y="575"/>
                </a:cxn>
                <a:cxn ang="0">
                  <a:pos x="5" y="631"/>
                </a:cxn>
                <a:cxn ang="0">
                  <a:pos x="16" y="684"/>
                </a:cxn>
                <a:cxn ang="0">
                  <a:pos x="33" y="736"/>
                </a:cxn>
                <a:cxn ang="0">
                  <a:pos x="53" y="784"/>
                </a:cxn>
                <a:cxn ang="0">
                  <a:pos x="78" y="831"/>
                </a:cxn>
                <a:cxn ang="0">
                  <a:pos x="108" y="875"/>
                </a:cxn>
                <a:cxn ang="0">
                  <a:pos x="141" y="915"/>
                </a:cxn>
                <a:cxn ang="0">
                  <a:pos x="179" y="952"/>
                </a:cxn>
                <a:cxn ang="0">
                  <a:pos x="219" y="986"/>
                </a:cxn>
                <a:cxn ang="0">
                  <a:pos x="263" y="1016"/>
                </a:cxn>
                <a:cxn ang="0">
                  <a:pos x="309" y="1041"/>
                </a:cxn>
                <a:cxn ang="0">
                  <a:pos x="358" y="1061"/>
                </a:cxn>
                <a:cxn ang="0">
                  <a:pos x="409" y="1077"/>
                </a:cxn>
                <a:cxn ang="0">
                  <a:pos x="463" y="1089"/>
                </a:cxn>
                <a:cxn ang="0">
                  <a:pos x="518" y="1094"/>
                </a:cxn>
                <a:cxn ang="0">
                  <a:pos x="546" y="1094"/>
                </a:cxn>
                <a:cxn ang="0">
                  <a:pos x="597" y="1092"/>
                </a:cxn>
                <a:cxn ang="0">
                  <a:pos x="647" y="1085"/>
                </a:cxn>
                <a:cxn ang="0">
                  <a:pos x="694" y="1074"/>
                </a:cxn>
                <a:cxn ang="0">
                  <a:pos x="741" y="1059"/>
                </a:cxn>
                <a:cxn ang="0">
                  <a:pos x="785" y="1040"/>
                </a:cxn>
                <a:cxn ang="0">
                  <a:pos x="827" y="1018"/>
                </a:cxn>
                <a:cxn ang="0">
                  <a:pos x="867" y="991"/>
                </a:cxn>
                <a:cxn ang="0">
                  <a:pos x="903" y="961"/>
                </a:cxn>
                <a:cxn ang="0">
                  <a:pos x="903" y="134"/>
                </a:cxn>
                <a:cxn ang="0">
                  <a:pos x="867" y="104"/>
                </a:cxn>
                <a:cxn ang="0">
                  <a:pos x="827" y="78"/>
                </a:cxn>
                <a:cxn ang="0">
                  <a:pos x="785" y="56"/>
                </a:cxn>
                <a:cxn ang="0">
                  <a:pos x="741" y="36"/>
                </a:cxn>
                <a:cxn ang="0">
                  <a:pos x="694" y="21"/>
                </a:cxn>
                <a:cxn ang="0">
                  <a:pos x="647" y="10"/>
                </a:cxn>
                <a:cxn ang="0">
                  <a:pos x="597" y="2"/>
                </a:cxn>
                <a:cxn ang="0">
                  <a:pos x="546" y="0"/>
                </a:cxn>
              </a:cxnLst>
              <a:rect l="0" t="0" r="r" b="b"/>
              <a:pathLst>
                <a:path w="903" h="1094">
                  <a:moveTo>
                    <a:pt x="546" y="0"/>
                  </a:moveTo>
                  <a:lnTo>
                    <a:pt x="546" y="0"/>
                  </a:lnTo>
                  <a:lnTo>
                    <a:pt x="518" y="1"/>
                  </a:lnTo>
                  <a:lnTo>
                    <a:pt x="491" y="4"/>
                  </a:lnTo>
                  <a:lnTo>
                    <a:pt x="463" y="7"/>
                  </a:lnTo>
                  <a:lnTo>
                    <a:pt x="435" y="11"/>
                  </a:lnTo>
                  <a:lnTo>
                    <a:pt x="409" y="18"/>
                  </a:lnTo>
                  <a:lnTo>
                    <a:pt x="383" y="26"/>
                  </a:lnTo>
                  <a:lnTo>
                    <a:pt x="358" y="33"/>
                  </a:lnTo>
                  <a:lnTo>
                    <a:pt x="334" y="43"/>
                  </a:lnTo>
                  <a:lnTo>
                    <a:pt x="309" y="54"/>
                  </a:lnTo>
                  <a:lnTo>
                    <a:pt x="285" y="67"/>
                  </a:lnTo>
                  <a:lnTo>
                    <a:pt x="263" y="80"/>
                  </a:lnTo>
                  <a:lnTo>
                    <a:pt x="241" y="94"/>
                  </a:lnTo>
                  <a:lnTo>
                    <a:pt x="219" y="110"/>
                  </a:lnTo>
                  <a:lnTo>
                    <a:pt x="198" y="125"/>
                  </a:lnTo>
                  <a:lnTo>
                    <a:pt x="179" y="143"/>
                  </a:lnTo>
                  <a:lnTo>
                    <a:pt x="159" y="161"/>
                  </a:lnTo>
                  <a:lnTo>
                    <a:pt x="141" y="179"/>
                  </a:lnTo>
                  <a:lnTo>
                    <a:pt x="124" y="199"/>
                  </a:lnTo>
                  <a:lnTo>
                    <a:pt x="108" y="220"/>
                  </a:lnTo>
                  <a:lnTo>
                    <a:pt x="93" y="241"/>
                  </a:lnTo>
                  <a:lnTo>
                    <a:pt x="78" y="263"/>
                  </a:lnTo>
                  <a:lnTo>
                    <a:pt x="65" y="287"/>
                  </a:lnTo>
                  <a:lnTo>
                    <a:pt x="53" y="310"/>
                  </a:lnTo>
                  <a:lnTo>
                    <a:pt x="42" y="334"/>
                  </a:lnTo>
                  <a:lnTo>
                    <a:pt x="33" y="360"/>
                  </a:lnTo>
                  <a:lnTo>
                    <a:pt x="24" y="385"/>
                  </a:lnTo>
                  <a:lnTo>
                    <a:pt x="16" y="411"/>
                  </a:lnTo>
                  <a:lnTo>
                    <a:pt x="11" y="437"/>
                  </a:lnTo>
                  <a:lnTo>
                    <a:pt x="5" y="465"/>
                  </a:lnTo>
                  <a:lnTo>
                    <a:pt x="2" y="491"/>
                  </a:lnTo>
                  <a:lnTo>
                    <a:pt x="0" y="519"/>
                  </a:lnTo>
                  <a:lnTo>
                    <a:pt x="0" y="548"/>
                  </a:lnTo>
                  <a:lnTo>
                    <a:pt x="0" y="548"/>
                  </a:lnTo>
                  <a:lnTo>
                    <a:pt x="0" y="575"/>
                  </a:lnTo>
                  <a:lnTo>
                    <a:pt x="2" y="603"/>
                  </a:lnTo>
                  <a:lnTo>
                    <a:pt x="5" y="631"/>
                  </a:lnTo>
                  <a:lnTo>
                    <a:pt x="11" y="658"/>
                  </a:lnTo>
                  <a:lnTo>
                    <a:pt x="16" y="684"/>
                  </a:lnTo>
                  <a:lnTo>
                    <a:pt x="24" y="710"/>
                  </a:lnTo>
                  <a:lnTo>
                    <a:pt x="33" y="736"/>
                  </a:lnTo>
                  <a:lnTo>
                    <a:pt x="42" y="760"/>
                  </a:lnTo>
                  <a:lnTo>
                    <a:pt x="53" y="784"/>
                  </a:lnTo>
                  <a:lnTo>
                    <a:pt x="65" y="809"/>
                  </a:lnTo>
                  <a:lnTo>
                    <a:pt x="78" y="831"/>
                  </a:lnTo>
                  <a:lnTo>
                    <a:pt x="93" y="853"/>
                  </a:lnTo>
                  <a:lnTo>
                    <a:pt x="108" y="875"/>
                  </a:lnTo>
                  <a:lnTo>
                    <a:pt x="124" y="895"/>
                  </a:lnTo>
                  <a:lnTo>
                    <a:pt x="141" y="915"/>
                  </a:lnTo>
                  <a:lnTo>
                    <a:pt x="159" y="935"/>
                  </a:lnTo>
                  <a:lnTo>
                    <a:pt x="179" y="952"/>
                  </a:lnTo>
                  <a:lnTo>
                    <a:pt x="198" y="969"/>
                  </a:lnTo>
                  <a:lnTo>
                    <a:pt x="219" y="986"/>
                  </a:lnTo>
                  <a:lnTo>
                    <a:pt x="241" y="1001"/>
                  </a:lnTo>
                  <a:lnTo>
                    <a:pt x="263" y="1016"/>
                  </a:lnTo>
                  <a:lnTo>
                    <a:pt x="285" y="1029"/>
                  </a:lnTo>
                  <a:lnTo>
                    <a:pt x="309" y="1041"/>
                  </a:lnTo>
                  <a:lnTo>
                    <a:pt x="334" y="1052"/>
                  </a:lnTo>
                  <a:lnTo>
                    <a:pt x="358" y="1061"/>
                  </a:lnTo>
                  <a:lnTo>
                    <a:pt x="383" y="1070"/>
                  </a:lnTo>
                  <a:lnTo>
                    <a:pt x="409" y="1077"/>
                  </a:lnTo>
                  <a:lnTo>
                    <a:pt x="435" y="1083"/>
                  </a:lnTo>
                  <a:lnTo>
                    <a:pt x="463" y="1089"/>
                  </a:lnTo>
                  <a:lnTo>
                    <a:pt x="491" y="1092"/>
                  </a:lnTo>
                  <a:lnTo>
                    <a:pt x="518" y="1094"/>
                  </a:lnTo>
                  <a:lnTo>
                    <a:pt x="546" y="1094"/>
                  </a:lnTo>
                  <a:lnTo>
                    <a:pt x="546" y="1094"/>
                  </a:lnTo>
                  <a:lnTo>
                    <a:pt x="571" y="1094"/>
                  </a:lnTo>
                  <a:lnTo>
                    <a:pt x="597" y="1092"/>
                  </a:lnTo>
                  <a:lnTo>
                    <a:pt x="621" y="1090"/>
                  </a:lnTo>
                  <a:lnTo>
                    <a:pt x="647" y="1085"/>
                  </a:lnTo>
                  <a:lnTo>
                    <a:pt x="670" y="1081"/>
                  </a:lnTo>
                  <a:lnTo>
                    <a:pt x="694" y="1074"/>
                  </a:lnTo>
                  <a:lnTo>
                    <a:pt x="717" y="1067"/>
                  </a:lnTo>
                  <a:lnTo>
                    <a:pt x="741" y="1059"/>
                  </a:lnTo>
                  <a:lnTo>
                    <a:pt x="763" y="1050"/>
                  </a:lnTo>
                  <a:lnTo>
                    <a:pt x="785" y="1040"/>
                  </a:lnTo>
                  <a:lnTo>
                    <a:pt x="806" y="1029"/>
                  </a:lnTo>
                  <a:lnTo>
                    <a:pt x="827" y="1018"/>
                  </a:lnTo>
                  <a:lnTo>
                    <a:pt x="847" y="1004"/>
                  </a:lnTo>
                  <a:lnTo>
                    <a:pt x="867" y="991"/>
                  </a:lnTo>
                  <a:lnTo>
                    <a:pt x="886" y="977"/>
                  </a:lnTo>
                  <a:lnTo>
                    <a:pt x="903" y="961"/>
                  </a:lnTo>
                  <a:lnTo>
                    <a:pt x="903" y="134"/>
                  </a:lnTo>
                  <a:lnTo>
                    <a:pt x="903" y="134"/>
                  </a:lnTo>
                  <a:lnTo>
                    <a:pt x="886" y="119"/>
                  </a:lnTo>
                  <a:lnTo>
                    <a:pt x="867" y="104"/>
                  </a:lnTo>
                  <a:lnTo>
                    <a:pt x="847" y="91"/>
                  </a:lnTo>
                  <a:lnTo>
                    <a:pt x="827" y="78"/>
                  </a:lnTo>
                  <a:lnTo>
                    <a:pt x="806" y="67"/>
                  </a:lnTo>
                  <a:lnTo>
                    <a:pt x="785" y="56"/>
                  </a:lnTo>
                  <a:lnTo>
                    <a:pt x="763" y="46"/>
                  </a:lnTo>
                  <a:lnTo>
                    <a:pt x="741" y="36"/>
                  </a:lnTo>
                  <a:lnTo>
                    <a:pt x="717" y="28"/>
                  </a:lnTo>
                  <a:lnTo>
                    <a:pt x="694" y="21"/>
                  </a:lnTo>
                  <a:lnTo>
                    <a:pt x="670" y="15"/>
                  </a:lnTo>
                  <a:lnTo>
                    <a:pt x="647" y="10"/>
                  </a:lnTo>
                  <a:lnTo>
                    <a:pt x="621" y="6"/>
                  </a:lnTo>
                  <a:lnTo>
                    <a:pt x="597" y="2"/>
                  </a:lnTo>
                  <a:lnTo>
                    <a:pt x="571" y="1"/>
                  </a:lnTo>
                  <a:lnTo>
                    <a:pt x="546" y="0"/>
                  </a:lnTo>
                </a:path>
              </a:pathLst>
            </a:custGeom>
            <a:solidFill>
              <a:schemeClr val="accent4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0" name=""/>
            <p:cNvSpPr/>
            <p:nvPr/>
          </p:nvSpPr>
          <p:spPr>
            <a:xfrm>
              <a:off x="7707312" y="2758439"/>
              <a:ext cx="1435100" cy="1736725"/>
            </a:xfrm>
            <a:custGeom>
              <a:avLst/>
              <a:gdLst/>
              <a:cxnLst>
                <a:cxn ang="0">
                  <a:pos x="548" y="0"/>
                </a:cxn>
                <a:cxn ang="0">
                  <a:pos x="491" y="3"/>
                </a:cxn>
                <a:cxn ang="0">
                  <a:pos x="437" y="11"/>
                </a:cxn>
                <a:cxn ang="0">
                  <a:pos x="385" y="24"/>
                </a:cxn>
                <a:cxn ang="0">
                  <a:pos x="336" y="43"/>
                </a:cxn>
                <a:cxn ang="0">
                  <a:pos x="287" y="66"/>
                </a:cxn>
                <a:cxn ang="0">
                  <a:pos x="243" y="94"/>
                </a:cxn>
                <a:cxn ang="0">
                  <a:pos x="199" y="125"/>
                </a:cxn>
                <a:cxn ang="0">
                  <a:pos x="161" y="160"/>
                </a:cxn>
                <a:cxn ang="0">
                  <a:pos x="125" y="199"/>
                </a:cxn>
                <a:cxn ang="0">
                  <a:pos x="94" y="241"/>
                </a:cxn>
                <a:cxn ang="0">
                  <a:pos x="67" y="286"/>
                </a:cxn>
                <a:cxn ang="0">
                  <a:pos x="44" y="334"/>
                </a:cxn>
                <a:cxn ang="0">
                  <a:pos x="26" y="385"/>
                </a:cxn>
                <a:cxn ang="0">
                  <a:pos x="13" y="437"/>
                </a:cxn>
                <a:cxn ang="0">
                  <a:pos x="4" y="491"/>
                </a:cxn>
                <a:cxn ang="0">
                  <a:pos x="0" y="547"/>
                </a:cxn>
                <a:cxn ang="0">
                  <a:pos x="2" y="575"/>
                </a:cxn>
                <a:cxn ang="0">
                  <a:pos x="7" y="630"/>
                </a:cxn>
                <a:cxn ang="0">
                  <a:pos x="18" y="683"/>
                </a:cxn>
                <a:cxn ang="0">
                  <a:pos x="35" y="735"/>
                </a:cxn>
                <a:cxn ang="0">
                  <a:pos x="55" y="784"/>
                </a:cxn>
                <a:cxn ang="0">
                  <a:pos x="80" y="830"/>
                </a:cxn>
                <a:cxn ang="0">
                  <a:pos x="110" y="875"/>
                </a:cxn>
                <a:cxn ang="0">
                  <a:pos x="143" y="914"/>
                </a:cxn>
                <a:cxn ang="0">
                  <a:pos x="181" y="952"/>
                </a:cxn>
                <a:cxn ang="0">
                  <a:pos x="221" y="985"/>
                </a:cxn>
                <a:cxn ang="0">
                  <a:pos x="265" y="1015"/>
                </a:cxn>
                <a:cxn ang="0">
                  <a:pos x="311" y="1039"/>
                </a:cxn>
                <a:cxn ang="0">
                  <a:pos x="360" y="1060"/>
                </a:cxn>
                <a:cxn ang="0">
                  <a:pos x="411" y="1077"/>
                </a:cxn>
                <a:cxn ang="0">
                  <a:pos x="465" y="1087"/>
                </a:cxn>
                <a:cxn ang="0">
                  <a:pos x="520" y="1094"/>
                </a:cxn>
                <a:cxn ang="0">
                  <a:pos x="548" y="1094"/>
                </a:cxn>
                <a:cxn ang="0">
                  <a:pos x="599" y="1091"/>
                </a:cxn>
                <a:cxn ang="0">
                  <a:pos x="647" y="1085"/>
                </a:cxn>
                <a:cxn ang="0">
                  <a:pos x="695" y="1074"/>
                </a:cxn>
                <a:cxn ang="0">
                  <a:pos x="741" y="1058"/>
                </a:cxn>
                <a:cxn ang="0">
                  <a:pos x="786" y="1039"/>
                </a:cxn>
                <a:cxn ang="0">
                  <a:pos x="828" y="1017"/>
                </a:cxn>
                <a:cxn ang="0">
                  <a:pos x="868" y="991"/>
                </a:cxn>
                <a:cxn ang="0">
                  <a:pos x="904" y="962"/>
                </a:cxn>
                <a:cxn ang="0">
                  <a:pos x="904" y="131"/>
                </a:cxn>
                <a:cxn ang="0">
                  <a:pos x="868" y="103"/>
                </a:cxn>
                <a:cxn ang="0">
                  <a:pos x="828" y="76"/>
                </a:cxn>
                <a:cxn ang="0">
                  <a:pos x="786" y="54"/>
                </a:cxn>
                <a:cxn ang="0">
                  <a:pos x="741" y="35"/>
                </a:cxn>
                <a:cxn ang="0">
                  <a:pos x="695" y="20"/>
                </a:cxn>
                <a:cxn ang="0">
                  <a:pos x="647" y="9"/>
                </a:cxn>
                <a:cxn ang="0">
                  <a:pos x="599" y="2"/>
                </a:cxn>
                <a:cxn ang="0">
                  <a:pos x="548" y="0"/>
                </a:cxn>
              </a:cxnLst>
              <a:rect l="0" t="0" r="r" b="b"/>
              <a:pathLst>
                <a:path w="904" h="1094">
                  <a:moveTo>
                    <a:pt x="548" y="0"/>
                  </a:moveTo>
                  <a:lnTo>
                    <a:pt x="548" y="0"/>
                  </a:lnTo>
                  <a:lnTo>
                    <a:pt x="520" y="1"/>
                  </a:lnTo>
                  <a:lnTo>
                    <a:pt x="491" y="3"/>
                  </a:lnTo>
                  <a:lnTo>
                    <a:pt x="465" y="6"/>
                  </a:lnTo>
                  <a:lnTo>
                    <a:pt x="437" y="11"/>
                  </a:lnTo>
                  <a:lnTo>
                    <a:pt x="411" y="17"/>
                  </a:lnTo>
                  <a:lnTo>
                    <a:pt x="385" y="24"/>
                  </a:lnTo>
                  <a:lnTo>
                    <a:pt x="360" y="33"/>
                  </a:lnTo>
                  <a:lnTo>
                    <a:pt x="336" y="43"/>
                  </a:lnTo>
                  <a:lnTo>
                    <a:pt x="311" y="54"/>
                  </a:lnTo>
                  <a:lnTo>
                    <a:pt x="287" y="66"/>
                  </a:lnTo>
                  <a:lnTo>
                    <a:pt x="265" y="79"/>
                  </a:lnTo>
                  <a:lnTo>
                    <a:pt x="243" y="94"/>
                  </a:lnTo>
                  <a:lnTo>
                    <a:pt x="221" y="108"/>
                  </a:lnTo>
                  <a:lnTo>
                    <a:pt x="199" y="125"/>
                  </a:lnTo>
                  <a:lnTo>
                    <a:pt x="181" y="142"/>
                  </a:lnTo>
                  <a:lnTo>
                    <a:pt x="161" y="160"/>
                  </a:lnTo>
                  <a:lnTo>
                    <a:pt x="143" y="179"/>
                  </a:lnTo>
                  <a:lnTo>
                    <a:pt x="125" y="199"/>
                  </a:lnTo>
                  <a:lnTo>
                    <a:pt x="110" y="220"/>
                  </a:lnTo>
                  <a:lnTo>
                    <a:pt x="94" y="241"/>
                  </a:lnTo>
                  <a:lnTo>
                    <a:pt x="80" y="263"/>
                  </a:lnTo>
                  <a:lnTo>
                    <a:pt x="67" y="286"/>
                  </a:lnTo>
                  <a:lnTo>
                    <a:pt x="55" y="309"/>
                  </a:lnTo>
                  <a:lnTo>
                    <a:pt x="44" y="334"/>
                  </a:lnTo>
                  <a:lnTo>
                    <a:pt x="35" y="359"/>
                  </a:lnTo>
                  <a:lnTo>
                    <a:pt x="26" y="385"/>
                  </a:lnTo>
                  <a:lnTo>
                    <a:pt x="18" y="410"/>
                  </a:lnTo>
                  <a:lnTo>
                    <a:pt x="13" y="437"/>
                  </a:lnTo>
                  <a:lnTo>
                    <a:pt x="7" y="463"/>
                  </a:lnTo>
                  <a:lnTo>
                    <a:pt x="4" y="491"/>
                  </a:lnTo>
                  <a:lnTo>
                    <a:pt x="2" y="519"/>
                  </a:lnTo>
                  <a:lnTo>
                    <a:pt x="0" y="547"/>
                  </a:lnTo>
                  <a:lnTo>
                    <a:pt x="0" y="547"/>
                  </a:lnTo>
                  <a:lnTo>
                    <a:pt x="2" y="575"/>
                  </a:lnTo>
                  <a:lnTo>
                    <a:pt x="4" y="603"/>
                  </a:lnTo>
                  <a:lnTo>
                    <a:pt x="7" y="630"/>
                  </a:lnTo>
                  <a:lnTo>
                    <a:pt x="13" y="657"/>
                  </a:lnTo>
                  <a:lnTo>
                    <a:pt x="18" y="683"/>
                  </a:lnTo>
                  <a:lnTo>
                    <a:pt x="26" y="710"/>
                  </a:lnTo>
                  <a:lnTo>
                    <a:pt x="35" y="735"/>
                  </a:lnTo>
                  <a:lnTo>
                    <a:pt x="44" y="760"/>
                  </a:lnTo>
                  <a:lnTo>
                    <a:pt x="55" y="784"/>
                  </a:lnTo>
                  <a:lnTo>
                    <a:pt x="67" y="807"/>
                  </a:lnTo>
                  <a:lnTo>
                    <a:pt x="80" y="830"/>
                  </a:lnTo>
                  <a:lnTo>
                    <a:pt x="94" y="853"/>
                  </a:lnTo>
                  <a:lnTo>
                    <a:pt x="110" y="875"/>
                  </a:lnTo>
                  <a:lnTo>
                    <a:pt x="125" y="895"/>
                  </a:lnTo>
                  <a:lnTo>
                    <a:pt x="143" y="914"/>
                  </a:lnTo>
                  <a:lnTo>
                    <a:pt x="161" y="933"/>
                  </a:lnTo>
                  <a:lnTo>
                    <a:pt x="181" y="952"/>
                  </a:lnTo>
                  <a:lnTo>
                    <a:pt x="199" y="969"/>
                  </a:lnTo>
                  <a:lnTo>
                    <a:pt x="221" y="985"/>
                  </a:lnTo>
                  <a:lnTo>
                    <a:pt x="243" y="1001"/>
                  </a:lnTo>
                  <a:lnTo>
                    <a:pt x="265" y="1015"/>
                  </a:lnTo>
                  <a:lnTo>
                    <a:pt x="287" y="1027"/>
                  </a:lnTo>
                  <a:lnTo>
                    <a:pt x="311" y="1039"/>
                  </a:lnTo>
                  <a:lnTo>
                    <a:pt x="336" y="1050"/>
                  </a:lnTo>
                  <a:lnTo>
                    <a:pt x="360" y="1060"/>
                  </a:lnTo>
                  <a:lnTo>
                    <a:pt x="385" y="1069"/>
                  </a:lnTo>
                  <a:lnTo>
                    <a:pt x="411" y="1077"/>
                  </a:lnTo>
                  <a:lnTo>
                    <a:pt x="437" y="1083"/>
                  </a:lnTo>
                  <a:lnTo>
                    <a:pt x="465" y="1087"/>
                  </a:lnTo>
                  <a:lnTo>
                    <a:pt x="491" y="1091"/>
                  </a:lnTo>
                  <a:lnTo>
                    <a:pt x="520" y="1094"/>
                  </a:lnTo>
                  <a:lnTo>
                    <a:pt x="548" y="1094"/>
                  </a:lnTo>
                  <a:lnTo>
                    <a:pt x="548" y="1094"/>
                  </a:lnTo>
                  <a:lnTo>
                    <a:pt x="573" y="1094"/>
                  </a:lnTo>
                  <a:lnTo>
                    <a:pt x="599" y="1091"/>
                  </a:lnTo>
                  <a:lnTo>
                    <a:pt x="623" y="1089"/>
                  </a:lnTo>
                  <a:lnTo>
                    <a:pt x="647" y="1085"/>
                  </a:lnTo>
                  <a:lnTo>
                    <a:pt x="672" y="1079"/>
                  </a:lnTo>
                  <a:lnTo>
                    <a:pt x="695" y="1074"/>
                  </a:lnTo>
                  <a:lnTo>
                    <a:pt x="718" y="1067"/>
                  </a:lnTo>
                  <a:lnTo>
                    <a:pt x="741" y="1058"/>
                  </a:lnTo>
                  <a:lnTo>
                    <a:pt x="764" y="1049"/>
                  </a:lnTo>
                  <a:lnTo>
                    <a:pt x="786" y="1039"/>
                  </a:lnTo>
                  <a:lnTo>
                    <a:pt x="807" y="1028"/>
                  </a:lnTo>
                  <a:lnTo>
                    <a:pt x="828" y="1017"/>
                  </a:lnTo>
                  <a:lnTo>
                    <a:pt x="848" y="1004"/>
                  </a:lnTo>
                  <a:lnTo>
                    <a:pt x="868" y="991"/>
                  </a:lnTo>
                  <a:lnTo>
                    <a:pt x="886" y="976"/>
                  </a:lnTo>
                  <a:lnTo>
                    <a:pt x="904" y="962"/>
                  </a:lnTo>
                  <a:lnTo>
                    <a:pt x="904" y="131"/>
                  </a:lnTo>
                  <a:lnTo>
                    <a:pt x="904" y="131"/>
                  </a:lnTo>
                  <a:lnTo>
                    <a:pt x="886" y="117"/>
                  </a:lnTo>
                  <a:lnTo>
                    <a:pt x="868" y="103"/>
                  </a:lnTo>
                  <a:lnTo>
                    <a:pt x="848" y="89"/>
                  </a:lnTo>
                  <a:lnTo>
                    <a:pt x="828" y="76"/>
                  </a:lnTo>
                  <a:lnTo>
                    <a:pt x="807" y="65"/>
                  </a:lnTo>
                  <a:lnTo>
                    <a:pt x="786" y="54"/>
                  </a:lnTo>
                  <a:lnTo>
                    <a:pt x="764" y="44"/>
                  </a:lnTo>
                  <a:lnTo>
                    <a:pt x="741" y="35"/>
                  </a:lnTo>
                  <a:lnTo>
                    <a:pt x="718" y="27"/>
                  </a:lnTo>
                  <a:lnTo>
                    <a:pt x="695" y="20"/>
                  </a:lnTo>
                  <a:lnTo>
                    <a:pt x="672" y="14"/>
                  </a:lnTo>
                  <a:lnTo>
                    <a:pt x="647" y="9"/>
                  </a:lnTo>
                  <a:lnTo>
                    <a:pt x="623" y="5"/>
                  </a:lnTo>
                  <a:lnTo>
                    <a:pt x="599" y="2"/>
                  </a:lnTo>
                  <a:lnTo>
                    <a:pt x="573" y="1"/>
                  </a:lnTo>
                  <a:lnTo>
                    <a:pt x="548" y="0"/>
                  </a:lnTo>
                </a:path>
              </a:pathLst>
            </a:custGeom>
            <a:solidFill>
              <a:schemeClr val="accent4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1" name=""/>
            <p:cNvSpPr/>
            <p:nvPr/>
          </p:nvSpPr>
          <p:spPr>
            <a:xfrm>
              <a:off x="7707312" y="3939856"/>
              <a:ext cx="1433513" cy="1736725"/>
            </a:xfrm>
            <a:custGeom>
              <a:avLst/>
              <a:gdLst/>
              <a:cxnLst>
                <a:cxn ang="0">
                  <a:pos x="547" y="0"/>
                </a:cxn>
                <a:cxn ang="0">
                  <a:pos x="490" y="3"/>
                </a:cxn>
                <a:cxn ang="0">
                  <a:pos x="436" y="11"/>
                </a:cxn>
                <a:cxn ang="0">
                  <a:pos x="384" y="25"/>
                </a:cxn>
                <a:cxn ang="0">
                  <a:pos x="334" y="43"/>
                </a:cxn>
                <a:cxn ang="0">
                  <a:pos x="286" y="66"/>
                </a:cxn>
                <a:cxn ang="0">
                  <a:pos x="242" y="94"/>
                </a:cxn>
                <a:cxn ang="0">
                  <a:pos x="198" y="125"/>
                </a:cxn>
                <a:cxn ang="0">
                  <a:pos x="160" y="160"/>
                </a:cxn>
                <a:cxn ang="0">
                  <a:pos x="124" y="199"/>
                </a:cxn>
                <a:cxn ang="0">
                  <a:pos x="93" y="241"/>
                </a:cxn>
                <a:cxn ang="0">
                  <a:pos x="66" y="286"/>
                </a:cxn>
                <a:cxn ang="0">
                  <a:pos x="42" y="334"/>
                </a:cxn>
                <a:cxn ang="0">
                  <a:pos x="25" y="385"/>
                </a:cxn>
                <a:cxn ang="0">
                  <a:pos x="11" y="437"/>
                </a:cxn>
                <a:cxn ang="0">
                  <a:pos x="3" y="491"/>
                </a:cxn>
                <a:cxn ang="0">
                  <a:pos x="0" y="547"/>
                </a:cxn>
                <a:cxn ang="0">
                  <a:pos x="0" y="575"/>
                </a:cxn>
                <a:cxn ang="0">
                  <a:pos x="6" y="630"/>
                </a:cxn>
                <a:cxn ang="0">
                  <a:pos x="17" y="683"/>
                </a:cxn>
                <a:cxn ang="0">
                  <a:pos x="34" y="735"/>
                </a:cxn>
                <a:cxn ang="0">
                  <a:pos x="53" y="784"/>
                </a:cxn>
                <a:cxn ang="0">
                  <a:pos x="79" y="831"/>
                </a:cxn>
                <a:cxn ang="0">
                  <a:pos x="109" y="875"/>
                </a:cxn>
                <a:cxn ang="0">
                  <a:pos x="142" y="915"/>
                </a:cxn>
                <a:cxn ang="0">
                  <a:pos x="180" y="952"/>
                </a:cxn>
                <a:cxn ang="0">
                  <a:pos x="219" y="985"/>
                </a:cxn>
                <a:cxn ang="0">
                  <a:pos x="264" y="1015"/>
                </a:cxn>
                <a:cxn ang="0">
                  <a:pos x="310" y="1041"/>
                </a:cxn>
                <a:cxn ang="0">
                  <a:pos x="359" y="1061"/>
                </a:cxn>
                <a:cxn ang="0">
                  <a:pos x="410" y="1077"/>
                </a:cxn>
                <a:cxn ang="0">
                  <a:pos x="464" y="1088"/>
                </a:cxn>
                <a:cxn ang="0">
                  <a:pos x="519" y="1094"/>
                </a:cxn>
                <a:cxn ang="0">
                  <a:pos x="547" y="1094"/>
                </a:cxn>
                <a:cxn ang="0">
                  <a:pos x="598" y="1092"/>
                </a:cxn>
                <a:cxn ang="0">
                  <a:pos x="646" y="1085"/>
                </a:cxn>
                <a:cxn ang="0">
                  <a:pos x="694" y="1074"/>
                </a:cxn>
                <a:cxn ang="0">
                  <a:pos x="740" y="1059"/>
                </a:cxn>
                <a:cxn ang="0">
                  <a:pos x="783" y="1041"/>
                </a:cxn>
                <a:cxn ang="0">
                  <a:pos x="825" y="1017"/>
                </a:cxn>
                <a:cxn ang="0">
                  <a:pos x="865" y="992"/>
                </a:cxn>
                <a:cxn ang="0">
                  <a:pos x="903" y="962"/>
                </a:cxn>
                <a:cxn ang="0">
                  <a:pos x="903" y="132"/>
                </a:cxn>
                <a:cxn ang="0">
                  <a:pos x="865" y="103"/>
                </a:cxn>
                <a:cxn ang="0">
                  <a:pos x="825" y="76"/>
                </a:cxn>
                <a:cxn ang="0">
                  <a:pos x="783" y="54"/>
                </a:cxn>
                <a:cxn ang="0">
                  <a:pos x="740" y="35"/>
                </a:cxn>
                <a:cxn ang="0">
                  <a:pos x="694" y="20"/>
                </a:cxn>
                <a:cxn ang="0">
                  <a:pos x="646" y="9"/>
                </a:cxn>
                <a:cxn ang="0">
                  <a:pos x="598" y="2"/>
                </a:cxn>
                <a:cxn ang="0">
                  <a:pos x="547" y="0"/>
                </a:cxn>
              </a:cxnLst>
              <a:rect l="0" t="0" r="r" b="b"/>
              <a:pathLst>
                <a:path w="903" h="1094">
                  <a:moveTo>
                    <a:pt x="547" y="0"/>
                  </a:moveTo>
                  <a:lnTo>
                    <a:pt x="547" y="0"/>
                  </a:lnTo>
                  <a:lnTo>
                    <a:pt x="519" y="1"/>
                  </a:lnTo>
                  <a:lnTo>
                    <a:pt x="490" y="3"/>
                  </a:lnTo>
                  <a:lnTo>
                    <a:pt x="464" y="7"/>
                  </a:lnTo>
                  <a:lnTo>
                    <a:pt x="436" y="11"/>
                  </a:lnTo>
                  <a:lnTo>
                    <a:pt x="410" y="18"/>
                  </a:lnTo>
                  <a:lnTo>
                    <a:pt x="384" y="25"/>
                  </a:lnTo>
                  <a:lnTo>
                    <a:pt x="359" y="33"/>
                  </a:lnTo>
                  <a:lnTo>
                    <a:pt x="334" y="43"/>
                  </a:lnTo>
                  <a:lnTo>
                    <a:pt x="310" y="54"/>
                  </a:lnTo>
                  <a:lnTo>
                    <a:pt x="286" y="66"/>
                  </a:lnTo>
                  <a:lnTo>
                    <a:pt x="264" y="80"/>
                  </a:lnTo>
                  <a:lnTo>
                    <a:pt x="242" y="94"/>
                  </a:lnTo>
                  <a:lnTo>
                    <a:pt x="219" y="109"/>
                  </a:lnTo>
                  <a:lnTo>
                    <a:pt x="198" y="125"/>
                  </a:lnTo>
                  <a:lnTo>
                    <a:pt x="180" y="143"/>
                  </a:lnTo>
                  <a:lnTo>
                    <a:pt x="160" y="160"/>
                  </a:lnTo>
                  <a:lnTo>
                    <a:pt x="142" y="179"/>
                  </a:lnTo>
                  <a:lnTo>
                    <a:pt x="124" y="199"/>
                  </a:lnTo>
                  <a:lnTo>
                    <a:pt x="109" y="220"/>
                  </a:lnTo>
                  <a:lnTo>
                    <a:pt x="93" y="241"/>
                  </a:lnTo>
                  <a:lnTo>
                    <a:pt x="79" y="263"/>
                  </a:lnTo>
                  <a:lnTo>
                    <a:pt x="66" y="286"/>
                  </a:lnTo>
                  <a:lnTo>
                    <a:pt x="53" y="310"/>
                  </a:lnTo>
                  <a:lnTo>
                    <a:pt x="42" y="334"/>
                  </a:lnTo>
                  <a:lnTo>
                    <a:pt x="34" y="359"/>
                  </a:lnTo>
                  <a:lnTo>
                    <a:pt x="25" y="385"/>
                  </a:lnTo>
                  <a:lnTo>
                    <a:pt x="17" y="410"/>
                  </a:lnTo>
                  <a:lnTo>
                    <a:pt x="11" y="437"/>
                  </a:lnTo>
                  <a:lnTo>
                    <a:pt x="6" y="464"/>
                  </a:lnTo>
                  <a:lnTo>
                    <a:pt x="3" y="491"/>
                  </a:lnTo>
                  <a:lnTo>
                    <a:pt x="0" y="519"/>
                  </a:lnTo>
                  <a:lnTo>
                    <a:pt x="0" y="547"/>
                  </a:lnTo>
                  <a:lnTo>
                    <a:pt x="0" y="547"/>
                  </a:lnTo>
                  <a:lnTo>
                    <a:pt x="0" y="575"/>
                  </a:lnTo>
                  <a:lnTo>
                    <a:pt x="3" y="603"/>
                  </a:lnTo>
                  <a:lnTo>
                    <a:pt x="6" y="630"/>
                  </a:lnTo>
                  <a:lnTo>
                    <a:pt x="11" y="658"/>
                  </a:lnTo>
                  <a:lnTo>
                    <a:pt x="17" y="683"/>
                  </a:lnTo>
                  <a:lnTo>
                    <a:pt x="25" y="710"/>
                  </a:lnTo>
                  <a:lnTo>
                    <a:pt x="34" y="735"/>
                  </a:lnTo>
                  <a:lnTo>
                    <a:pt x="42" y="760"/>
                  </a:lnTo>
                  <a:lnTo>
                    <a:pt x="53" y="784"/>
                  </a:lnTo>
                  <a:lnTo>
                    <a:pt x="66" y="808"/>
                  </a:lnTo>
                  <a:lnTo>
                    <a:pt x="79" y="831"/>
                  </a:lnTo>
                  <a:lnTo>
                    <a:pt x="93" y="853"/>
                  </a:lnTo>
                  <a:lnTo>
                    <a:pt x="109" y="875"/>
                  </a:lnTo>
                  <a:lnTo>
                    <a:pt x="124" y="895"/>
                  </a:lnTo>
                  <a:lnTo>
                    <a:pt x="142" y="915"/>
                  </a:lnTo>
                  <a:lnTo>
                    <a:pt x="160" y="934"/>
                  </a:lnTo>
                  <a:lnTo>
                    <a:pt x="180" y="952"/>
                  </a:lnTo>
                  <a:lnTo>
                    <a:pt x="198" y="969"/>
                  </a:lnTo>
                  <a:lnTo>
                    <a:pt x="219" y="985"/>
                  </a:lnTo>
                  <a:lnTo>
                    <a:pt x="242" y="1001"/>
                  </a:lnTo>
                  <a:lnTo>
                    <a:pt x="264" y="1015"/>
                  </a:lnTo>
                  <a:lnTo>
                    <a:pt x="286" y="1028"/>
                  </a:lnTo>
                  <a:lnTo>
                    <a:pt x="310" y="1041"/>
                  </a:lnTo>
                  <a:lnTo>
                    <a:pt x="334" y="1052"/>
                  </a:lnTo>
                  <a:lnTo>
                    <a:pt x="359" y="1061"/>
                  </a:lnTo>
                  <a:lnTo>
                    <a:pt x="384" y="1069"/>
                  </a:lnTo>
                  <a:lnTo>
                    <a:pt x="410" y="1077"/>
                  </a:lnTo>
                  <a:lnTo>
                    <a:pt x="436" y="1083"/>
                  </a:lnTo>
                  <a:lnTo>
                    <a:pt x="464" y="1088"/>
                  </a:lnTo>
                  <a:lnTo>
                    <a:pt x="490" y="1092"/>
                  </a:lnTo>
                  <a:lnTo>
                    <a:pt x="519" y="1094"/>
                  </a:lnTo>
                  <a:lnTo>
                    <a:pt x="547" y="1094"/>
                  </a:lnTo>
                  <a:lnTo>
                    <a:pt x="547" y="1094"/>
                  </a:lnTo>
                  <a:lnTo>
                    <a:pt x="572" y="1094"/>
                  </a:lnTo>
                  <a:lnTo>
                    <a:pt x="598" y="1092"/>
                  </a:lnTo>
                  <a:lnTo>
                    <a:pt x="622" y="1089"/>
                  </a:lnTo>
                  <a:lnTo>
                    <a:pt x="646" y="1085"/>
                  </a:lnTo>
                  <a:lnTo>
                    <a:pt x="671" y="1080"/>
                  </a:lnTo>
                  <a:lnTo>
                    <a:pt x="694" y="1074"/>
                  </a:lnTo>
                  <a:lnTo>
                    <a:pt x="717" y="1067"/>
                  </a:lnTo>
                  <a:lnTo>
                    <a:pt x="740" y="1059"/>
                  </a:lnTo>
                  <a:lnTo>
                    <a:pt x="762" y="1051"/>
                  </a:lnTo>
                  <a:lnTo>
                    <a:pt x="783" y="1041"/>
                  </a:lnTo>
                  <a:lnTo>
                    <a:pt x="806" y="1030"/>
                  </a:lnTo>
                  <a:lnTo>
                    <a:pt x="825" y="1017"/>
                  </a:lnTo>
                  <a:lnTo>
                    <a:pt x="846" y="1005"/>
                  </a:lnTo>
                  <a:lnTo>
                    <a:pt x="865" y="992"/>
                  </a:lnTo>
                  <a:lnTo>
                    <a:pt x="884" y="978"/>
                  </a:lnTo>
                  <a:lnTo>
                    <a:pt x="903" y="962"/>
                  </a:lnTo>
                  <a:lnTo>
                    <a:pt x="903" y="132"/>
                  </a:lnTo>
                  <a:lnTo>
                    <a:pt x="903" y="132"/>
                  </a:lnTo>
                  <a:lnTo>
                    <a:pt x="884" y="117"/>
                  </a:lnTo>
                  <a:lnTo>
                    <a:pt x="865" y="103"/>
                  </a:lnTo>
                  <a:lnTo>
                    <a:pt x="846" y="90"/>
                  </a:lnTo>
                  <a:lnTo>
                    <a:pt x="825" y="76"/>
                  </a:lnTo>
                  <a:lnTo>
                    <a:pt x="806" y="65"/>
                  </a:lnTo>
                  <a:lnTo>
                    <a:pt x="783" y="54"/>
                  </a:lnTo>
                  <a:lnTo>
                    <a:pt x="762" y="44"/>
                  </a:lnTo>
                  <a:lnTo>
                    <a:pt x="740" y="35"/>
                  </a:lnTo>
                  <a:lnTo>
                    <a:pt x="717" y="28"/>
                  </a:lnTo>
                  <a:lnTo>
                    <a:pt x="694" y="20"/>
                  </a:lnTo>
                  <a:lnTo>
                    <a:pt x="671" y="14"/>
                  </a:lnTo>
                  <a:lnTo>
                    <a:pt x="646" y="9"/>
                  </a:lnTo>
                  <a:lnTo>
                    <a:pt x="622" y="5"/>
                  </a:lnTo>
                  <a:lnTo>
                    <a:pt x="598" y="2"/>
                  </a:lnTo>
                  <a:lnTo>
                    <a:pt x="572" y="1"/>
                  </a:lnTo>
                  <a:lnTo>
                    <a:pt x="547" y="0"/>
                  </a:lnTo>
                </a:path>
              </a:pathLst>
            </a:custGeom>
            <a:solidFill>
              <a:schemeClr val="accent4"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2" name=""/>
            <p:cNvSpPr/>
            <p:nvPr/>
          </p:nvSpPr>
          <p:spPr>
            <a:xfrm>
              <a:off x="7716837" y="0"/>
              <a:ext cx="1428750" cy="950913"/>
            </a:xfrm>
            <a:custGeom>
              <a:avLst/>
              <a:gdLst/>
              <a:cxnLst>
                <a:cxn ang="0">
                  <a:pos x="900" y="0"/>
                </a:cxn>
                <a:cxn ang="0">
                  <a:pos x="3" y="0"/>
                </a:cxn>
                <a:cxn ang="0">
                  <a:pos x="3" y="0"/>
                </a:cxn>
                <a:cxn ang="0">
                  <a:pos x="1" y="27"/>
                </a:cxn>
                <a:cxn ang="0">
                  <a:pos x="0" y="53"/>
                </a:cxn>
                <a:cxn ang="0">
                  <a:pos x="0" y="53"/>
                </a:cxn>
                <a:cxn ang="0">
                  <a:pos x="1" y="81"/>
                </a:cxn>
                <a:cxn ang="0">
                  <a:pos x="3" y="108"/>
                </a:cxn>
                <a:cxn ang="0">
                  <a:pos x="7" y="136"/>
                </a:cxn>
                <a:cxn ang="0">
                  <a:pos x="12" y="164"/>
                </a:cxn>
                <a:cxn ang="0">
                  <a:pos x="18" y="189"/>
                </a:cxn>
                <a:cxn ang="0">
                  <a:pos x="25" y="216"/>
                </a:cxn>
                <a:cxn ang="0">
                  <a:pos x="34" y="241"/>
                </a:cxn>
                <a:cxn ang="0">
                  <a:pos x="43" y="265"/>
                </a:cxn>
                <a:cxn ang="0">
                  <a:pos x="54" y="290"/>
                </a:cxn>
                <a:cxn ang="0">
                  <a:pos x="66" y="314"/>
                </a:cxn>
                <a:cxn ang="0">
                  <a:pos x="80" y="336"/>
                </a:cxn>
                <a:cxn ang="0">
                  <a:pos x="94" y="358"/>
                </a:cxn>
                <a:cxn ang="0">
                  <a:pos x="109" y="380"/>
                </a:cxn>
                <a:cxn ang="0">
                  <a:pos x="125" y="400"/>
                </a:cxn>
                <a:cxn ang="0">
                  <a:pos x="143" y="420"/>
                </a:cxn>
                <a:cxn ang="0">
                  <a:pos x="160" y="440"/>
                </a:cxn>
                <a:cxn ang="0">
                  <a:pos x="180" y="458"/>
                </a:cxn>
                <a:cxn ang="0">
                  <a:pos x="199" y="476"/>
                </a:cxn>
                <a:cxn ang="0">
                  <a:pos x="220" y="491"/>
                </a:cxn>
                <a:cxn ang="0">
                  <a:pos x="242" y="507"/>
                </a:cxn>
                <a:cxn ang="0">
                  <a:pos x="264" y="521"/>
                </a:cxn>
                <a:cxn ang="0">
                  <a:pos x="286" y="534"/>
                </a:cxn>
                <a:cxn ang="0">
                  <a:pos x="311" y="546"/>
                </a:cxn>
                <a:cxn ang="0">
                  <a:pos x="335" y="557"/>
                </a:cxn>
                <a:cxn ang="0">
                  <a:pos x="359" y="566"/>
                </a:cxn>
                <a:cxn ang="0">
                  <a:pos x="385" y="575"/>
                </a:cxn>
                <a:cxn ang="0">
                  <a:pos x="410" y="583"/>
                </a:cxn>
                <a:cxn ang="0">
                  <a:pos x="437" y="588"/>
                </a:cxn>
                <a:cxn ang="0">
                  <a:pos x="464" y="594"/>
                </a:cxn>
                <a:cxn ang="0">
                  <a:pos x="491" y="597"/>
                </a:cxn>
                <a:cxn ang="0">
                  <a:pos x="520" y="599"/>
                </a:cxn>
                <a:cxn ang="0">
                  <a:pos x="547" y="599"/>
                </a:cxn>
                <a:cxn ang="0">
                  <a:pos x="547" y="599"/>
                </a:cxn>
                <a:cxn ang="0">
                  <a:pos x="573" y="599"/>
                </a:cxn>
                <a:cxn ang="0">
                  <a:pos x="597" y="597"/>
                </a:cxn>
                <a:cxn ang="0">
                  <a:pos x="621" y="595"/>
                </a:cxn>
                <a:cxn ang="0">
                  <a:pos x="646" y="591"/>
                </a:cxn>
                <a:cxn ang="0">
                  <a:pos x="670" y="586"/>
                </a:cxn>
                <a:cxn ang="0">
                  <a:pos x="693" y="581"/>
                </a:cxn>
                <a:cxn ang="0">
                  <a:pos x="715" y="573"/>
                </a:cxn>
                <a:cxn ang="0">
                  <a:pos x="739" y="565"/>
                </a:cxn>
                <a:cxn ang="0">
                  <a:pos x="761" y="556"/>
                </a:cxn>
                <a:cxn ang="0">
                  <a:pos x="782" y="547"/>
                </a:cxn>
                <a:cxn ang="0">
                  <a:pos x="803" y="536"/>
                </a:cxn>
                <a:cxn ang="0">
                  <a:pos x="824" y="525"/>
                </a:cxn>
                <a:cxn ang="0">
                  <a:pos x="844" y="513"/>
                </a:cxn>
                <a:cxn ang="0">
                  <a:pos x="864" y="500"/>
                </a:cxn>
                <a:cxn ang="0">
                  <a:pos x="882" y="486"/>
                </a:cxn>
                <a:cxn ang="0">
                  <a:pos x="900" y="471"/>
                </a:cxn>
                <a:cxn ang="0">
                  <a:pos x="900" y="0"/>
                </a:cxn>
              </a:cxnLst>
              <a:rect l="0" t="0" r="r" b="b"/>
              <a:pathLst>
                <a:path w="900" h="599">
                  <a:moveTo>
                    <a:pt x="900" y="0"/>
                  </a:moveTo>
                  <a:lnTo>
                    <a:pt x="3" y="0"/>
                  </a:lnTo>
                  <a:lnTo>
                    <a:pt x="3" y="0"/>
                  </a:lnTo>
                  <a:lnTo>
                    <a:pt x="1" y="27"/>
                  </a:lnTo>
                  <a:lnTo>
                    <a:pt x="0" y="53"/>
                  </a:lnTo>
                  <a:lnTo>
                    <a:pt x="0" y="53"/>
                  </a:lnTo>
                  <a:lnTo>
                    <a:pt x="1" y="81"/>
                  </a:lnTo>
                  <a:lnTo>
                    <a:pt x="3" y="108"/>
                  </a:lnTo>
                  <a:lnTo>
                    <a:pt x="7" y="136"/>
                  </a:lnTo>
                  <a:lnTo>
                    <a:pt x="12" y="164"/>
                  </a:lnTo>
                  <a:lnTo>
                    <a:pt x="18" y="189"/>
                  </a:lnTo>
                  <a:lnTo>
                    <a:pt x="25" y="216"/>
                  </a:lnTo>
                  <a:lnTo>
                    <a:pt x="34" y="241"/>
                  </a:lnTo>
                  <a:lnTo>
                    <a:pt x="43" y="265"/>
                  </a:lnTo>
                  <a:lnTo>
                    <a:pt x="54" y="290"/>
                  </a:lnTo>
                  <a:lnTo>
                    <a:pt x="66" y="314"/>
                  </a:lnTo>
                  <a:lnTo>
                    <a:pt x="80" y="336"/>
                  </a:lnTo>
                  <a:lnTo>
                    <a:pt x="94" y="358"/>
                  </a:lnTo>
                  <a:lnTo>
                    <a:pt x="109" y="380"/>
                  </a:lnTo>
                  <a:lnTo>
                    <a:pt x="125" y="400"/>
                  </a:lnTo>
                  <a:lnTo>
                    <a:pt x="143" y="420"/>
                  </a:lnTo>
                  <a:lnTo>
                    <a:pt x="160" y="440"/>
                  </a:lnTo>
                  <a:lnTo>
                    <a:pt x="180" y="458"/>
                  </a:lnTo>
                  <a:lnTo>
                    <a:pt x="199" y="476"/>
                  </a:lnTo>
                  <a:lnTo>
                    <a:pt x="220" y="491"/>
                  </a:lnTo>
                  <a:lnTo>
                    <a:pt x="242" y="507"/>
                  </a:lnTo>
                  <a:lnTo>
                    <a:pt x="264" y="521"/>
                  </a:lnTo>
                  <a:lnTo>
                    <a:pt x="286" y="534"/>
                  </a:lnTo>
                  <a:lnTo>
                    <a:pt x="311" y="546"/>
                  </a:lnTo>
                  <a:lnTo>
                    <a:pt x="335" y="557"/>
                  </a:lnTo>
                  <a:lnTo>
                    <a:pt x="359" y="566"/>
                  </a:lnTo>
                  <a:lnTo>
                    <a:pt x="385" y="575"/>
                  </a:lnTo>
                  <a:lnTo>
                    <a:pt x="410" y="583"/>
                  </a:lnTo>
                  <a:lnTo>
                    <a:pt x="437" y="588"/>
                  </a:lnTo>
                  <a:lnTo>
                    <a:pt x="464" y="594"/>
                  </a:lnTo>
                  <a:lnTo>
                    <a:pt x="491" y="597"/>
                  </a:lnTo>
                  <a:lnTo>
                    <a:pt x="520" y="599"/>
                  </a:lnTo>
                  <a:lnTo>
                    <a:pt x="547" y="599"/>
                  </a:lnTo>
                  <a:lnTo>
                    <a:pt x="547" y="599"/>
                  </a:lnTo>
                  <a:lnTo>
                    <a:pt x="573" y="599"/>
                  </a:lnTo>
                  <a:lnTo>
                    <a:pt x="597" y="597"/>
                  </a:lnTo>
                  <a:lnTo>
                    <a:pt x="621" y="595"/>
                  </a:lnTo>
                  <a:lnTo>
                    <a:pt x="646" y="591"/>
                  </a:lnTo>
                  <a:lnTo>
                    <a:pt x="670" y="586"/>
                  </a:lnTo>
                  <a:lnTo>
                    <a:pt x="693" y="581"/>
                  </a:lnTo>
                  <a:lnTo>
                    <a:pt x="715" y="573"/>
                  </a:lnTo>
                  <a:lnTo>
                    <a:pt x="739" y="565"/>
                  </a:lnTo>
                  <a:lnTo>
                    <a:pt x="761" y="556"/>
                  </a:lnTo>
                  <a:lnTo>
                    <a:pt x="782" y="547"/>
                  </a:lnTo>
                  <a:lnTo>
                    <a:pt x="803" y="536"/>
                  </a:lnTo>
                  <a:lnTo>
                    <a:pt x="824" y="525"/>
                  </a:lnTo>
                  <a:lnTo>
                    <a:pt x="844" y="513"/>
                  </a:lnTo>
                  <a:lnTo>
                    <a:pt x="864" y="500"/>
                  </a:lnTo>
                  <a:lnTo>
                    <a:pt x="882" y="486"/>
                  </a:lnTo>
                  <a:lnTo>
                    <a:pt x="900" y="471"/>
                  </a:lnTo>
                  <a:lnTo>
                    <a:pt x="900" y="0"/>
                  </a:lnTo>
                </a:path>
              </a:pathLst>
            </a:custGeom>
            <a:solidFill>
              <a:schemeClr val="accent4">
                <a:alpha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</p:grpSp>
      <p:sp>
        <p:nvSpPr>
          <p:cNvPr id="13" name=""/>
          <p:cNvSpPr/>
          <p:nvPr/>
        </p:nvSpPr>
        <p:spPr>
          <a:xfrm>
            <a:off x="0" y="0"/>
            <a:ext cx="190456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14" name=""/>
          <p:cNvSpPr/>
          <p:nvPr/>
        </p:nvSpPr>
        <p:spPr>
          <a:xfrm>
            <a:off x="190456" y="356848"/>
            <a:ext cx="95249" cy="78581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2" name=""/>
          <p:cNvSpPr>
            <a:spLocks noGrp="1"/>
          </p:cNvSpPr>
          <p:nvPr>
            <p:ph type="title" idx="0"/>
          </p:nvPr>
        </p:nvSpPr>
        <p:spPr>
          <a:xfrm>
            <a:off x="459272" y="266700"/>
            <a:ext cx="10972685" cy="952500"/>
          </a:xfrm>
        </p:spPr>
        <p:txBody>
          <a:bodyPr>
            <a:noAutofit/>
          </a:bodyPr>
          <a:lstStyle>
            <a:lvl1pPr algn="l">
              <a:defRPr sz="4400"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19" name=""/>
          <p:cNvSpPr>
            <a:spLocks noGrp="1"/>
          </p:cNvSpPr>
          <p:nvPr>
            <p:ph type="body" sz="quarter" idx="14"/>
          </p:nvPr>
        </p:nvSpPr>
        <p:spPr>
          <a:xfrm>
            <a:off x="2857491" y="1785938"/>
            <a:ext cx="6381683" cy="3786202"/>
          </a:xfrm>
        </p:spPr>
        <p:txBody>
          <a:bodyPr/>
          <a:lstStyle>
            <a:lvl1pPr>
              <a:lnSpc>
                <a:spcPct val="150000"/>
              </a:lnSpc>
              <a:defRPr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>
              <a:defRPr>
                <a:solidFill>
                  <a:schemeClr val="bg2">
                    <a:lumMod val="40000"/>
                    <a:lumOff val="60000"/>
                  </a:schemeClr>
                </a:solidFill>
              </a:defRPr>
            </a:lvl2pPr>
            <a:lvl3pPr>
              <a:defRPr>
                <a:solidFill>
                  <a:schemeClr val="bg2">
                    <a:lumMod val="40000"/>
                    <a:lumOff val="60000"/>
                  </a:schemeClr>
                </a:solidFill>
              </a:defRPr>
            </a:lvl3pPr>
            <a:lvl4pPr>
              <a:defRPr>
                <a:solidFill>
                  <a:schemeClr val="bg2">
                    <a:lumMod val="40000"/>
                    <a:lumOff val="60000"/>
                  </a:schemeClr>
                </a:solidFill>
              </a:defRPr>
            </a:lvl4pPr>
            <a:lvl5pPr>
              <a:defRPr>
                <a:solidFill>
                  <a:schemeClr val="bg2">
                    <a:lumMod val="40000"/>
                    <a:lumOff val="60000"/>
                  </a:schemeClr>
                </a:solidFill>
              </a:defRPr>
            </a:lvl5pPr>
          </a:lstStyle>
          <a:p>
            <a:pPr lvl="0">
              <a:defRPr lang="ko-KR" altLang="en-US"/>
            </a:pPr>
            <a:r>
              <a:rPr lang="ko-KR" altLang="en-US"/>
              <a:t>첫째 목차</a:t>
            </a:r>
            <a:endParaRPr lang="ko-KR" altLang="en-US"/>
          </a:p>
          <a:p>
            <a:pPr lvl="0">
              <a:defRPr lang="ko-KR" altLang="en-US"/>
            </a:pPr>
            <a:r>
              <a:rPr lang="ko-KR" altLang="en-US"/>
              <a:t>둘째 목차</a:t>
            </a:r>
            <a:endParaRPr lang="ko-KR" altLang="en-US"/>
          </a:p>
          <a:p>
            <a:pPr lvl="0">
              <a:defRPr lang="ko-KR" altLang="en-US"/>
            </a:pPr>
            <a:r>
              <a:rPr lang="ko-KR" altLang="en-US"/>
              <a:t>셋째 목차</a:t>
            </a:r>
            <a:endParaRPr lang="ko-KR" altLang="en-US"/>
          </a:p>
          <a:p>
            <a:pPr lvl="0">
              <a:defRPr lang="ko-KR" altLang="en-US"/>
            </a:pPr>
            <a:r>
              <a:rPr lang="ko-KR" altLang="en-US"/>
              <a:t>넷째 목차</a:t>
            </a:r>
            <a:endParaRPr lang="ko-KR" altLang="en-US"/>
          </a:p>
          <a:p>
            <a:pPr lvl="0">
              <a:defRPr lang="ko-KR" altLang="en-US"/>
            </a:pPr>
            <a:r>
              <a:rPr lang="ko-KR" altLang="en-US"/>
              <a:t>다섯째 목차</a:t>
            </a:r>
            <a:endParaRPr lang="ko-KR" altLang="en-US"/>
          </a:p>
        </p:txBody>
      </p:sp>
      <p:sp>
        <p:nvSpPr>
          <p:cNvPr id="15" name=""/>
          <p:cNvSpPr>
            <a:spLocks noGrp="1"/>
          </p:cNvSpPr>
          <p:nvPr>
            <p:ph type="dt" sz="half" idx="10"/>
          </p:nvPr>
        </p:nvSpPr>
        <p:spPr>
          <a:xfrm>
            <a:off x="609593" y="6356350"/>
            <a:ext cx="2844770" cy="365125"/>
          </a:xfrm>
        </p:spPr>
        <p:txBody>
          <a:bodyPr/>
          <a:lstStyle>
            <a:lvl1pPr>
              <a:defRPr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</a:lstStyle>
          <a:p>
            <a:pPr>
              <a:defRPr lang="ko-KR" altLang="en-US"/>
            </a:pPr>
            <a:fld id="{55E57ED3-E3DC-4A4C-81B1-BFCF83763990}" type="datetime1">
              <a:rPr lang="ko-KR" altLang="en-US"/>
              <a:pPr>
                <a:defRPr lang="ko-KR" altLang="en-US"/>
              </a:pPr>
              <a:t>2024-04-13</a:t>
            </a:fld>
            <a:endParaRPr lang="ko-KR" altLang="en-US"/>
          </a:p>
        </p:txBody>
      </p:sp>
      <p:sp>
        <p:nvSpPr>
          <p:cNvPr id="16" name=""/>
          <p:cNvSpPr>
            <a:spLocks noGrp="1"/>
          </p:cNvSpPr>
          <p:nvPr>
            <p:ph type="ftr" sz="quarter" idx="11"/>
          </p:nvPr>
        </p:nvSpPr>
        <p:spPr>
          <a:xfrm>
            <a:off x="4165556" y="6356350"/>
            <a:ext cx="3860759" cy="365125"/>
          </a:xfrm>
        </p:spPr>
        <p:txBody>
          <a:bodyPr/>
          <a:lstStyle>
            <a:lvl1pPr algn="ctr">
              <a:defRPr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</a:lstStyle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17" name=""/>
          <p:cNvSpPr>
            <a:spLocks noGrp="1"/>
          </p:cNvSpPr>
          <p:nvPr>
            <p:ph type="sldNum" sz="quarter" idx="12"/>
          </p:nvPr>
        </p:nvSpPr>
        <p:spPr>
          <a:xfrm>
            <a:off x="8737509" y="6356350"/>
            <a:ext cx="2844770" cy="365125"/>
          </a:xfrm>
        </p:spPr>
        <p:txBody>
          <a:bodyPr/>
          <a:lstStyle>
            <a:lvl1pPr>
              <a:defRPr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</a:lstStyle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xmlns:mc="http://schemas.openxmlformats.org/markup-compatibility/2006" xmlns:hp="http://schemas.haansoft.com/office/presentation/8.0" mc:Ignorable="hp" hp:hslDur="500"/>
</p:sldLayout>
</file>

<file path=ppt/slideLayouts/slideLayout12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세로 제목 및 본문" type="vertTitleAndTx" preserve="1">
  <p:cSld name="세로 제목 및 본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"/>
          <p:cNvGrpSpPr/>
          <p:nvPr/>
        </p:nvGrpSpPr>
        <p:grpSpPr>
          <a:xfrm rot="0">
            <a:off x="10620757" y="1181419"/>
            <a:ext cx="1573231" cy="5676581"/>
            <a:chOff x="7707312" y="1181419"/>
            <a:chExt cx="1438275" cy="5676581"/>
          </a:xfrm>
        </p:grpSpPr>
        <p:sp>
          <p:nvSpPr>
            <p:cNvPr id="8" name=""/>
            <p:cNvSpPr/>
            <p:nvPr/>
          </p:nvSpPr>
          <p:spPr>
            <a:xfrm rot="10800000" flipH="1">
              <a:off x="7716837" y="4725670"/>
              <a:ext cx="1428750" cy="1736725"/>
            </a:xfrm>
            <a:custGeom>
              <a:avLst/>
              <a:gdLst/>
              <a:cxnLst>
                <a:cxn ang="0">
                  <a:pos x="547" y="0"/>
                </a:cxn>
                <a:cxn ang="0">
                  <a:pos x="492" y="2"/>
                </a:cxn>
                <a:cxn ang="0">
                  <a:pos x="436" y="11"/>
                </a:cxn>
                <a:cxn ang="0">
                  <a:pos x="384" y="25"/>
                </a:cxn>
                <a:cxn ang="0">
                  <a:pos x="334" y="42"/>
                </a:cxn>
                <a:cxn ang="0">
                  <a:pos x="286" y="65"/>
                </a:cxn>
                <a:cxn ang="0">
                  <a:pos x="242" y="93"/>
                </a:cxn>
                <a:cxn ang="0">
                  <a:pos x="198" y="124"/>
                </a:cxn>
                <a:cxn ang="0">
                  <a:pos x="160" y="159"/>
                </a:cxn>
                <a:cxn ang="0">
                  <a:pos x="124" y="199"/>
                </a:cxn>
                <a:cxn ang="0">
                  <a:pos x="93" y="241"/>
                </a:cxn>
                <a:cxn ang="0">
                  <a:pos x="66" y="286"/>
                </a:cxn>
                <a:cxn ang="0">
                  <a:pos x="43" y="334"/>
                </a:cxn>
                <a:cxn ang="0">
                  <a:pos x="25" y="384"/>
                </a:cxn>
                <a:cxn ang="0">
                  <a:pos x="12" y="436"/>
                </a:cxn>
                <a:cxn ang="0">
                  <a:pos x="3" y="491"/>
                </a:cxn>
                <a:cxn ang="0">
                  <a:pos x="0" y="547"/>
                </a:cxn>
                <a:cxn ang="0">
                  <a:pos x="0" y="575"/>
                </a:cxn>
                <a:cxn ang="0">
                  <a:pos x="6" y="629"/>
                </a:cxn>
                <a:cxn ang="0">
                  <a:pos x="17" y="684"/>
                </a:cxn>
                <a:cxn ang="0">
                  <a:pos x="34" y="735"/>
                </a:cxn>
                <a:cxn ang="0">
                  <a:pos x="54" y="783"/>
                </a:cxn>
                <a:cxn ang="0">
                  <a:pos x="79" y="831"/>
                </a:cxn>
                <a:cxn ang="0">
                  <a:pos x="109" y="874"/>
                </a:cxn>
                <a:cxn ang="0">
                  <a:pos x="142" y="915"/>
                </a:cxn>
                <a:cxn ang="0">
                  <a:pos x="180" y="951"/>
                </a:cxn>
                <a:cxn ang="0">
                  <a:pos x="219" y="985"/>
                </a:cxn>
                <a:cxn ang="0">
                  <a:pos x="264" y="1014"/>
                </a:cxn>
                <a:cxn ang="0">
                  <a:pos x="310" y="1040"/>
                </a:cxn>
                <a:cxn ang="0">
                  <a:pos x="359" y="1061"/>
                </a:cxn>
                <a:cxn ang="0">
                  <a:pos x="410" y="1076"/>
                </a:cxn>
                <a:cxn ang="0">
                  <a:pos x="464" y="1087"/>
                </a:cxn>
                <a:cxn ang="0">
                  <a:pos x="519" y="1093"/>
                </a:cxn>
                <a:cxn ang="0">
                  <a:pos x="547" y="1094"/>
                </a:cxn>
                <a:cxn ang="0">
                  <a:pos x="597" y="1092"/>
                </a:cxn>
                <a:cxn ang="0">
                  <a:pos x="645" y="1085"/>
                </a:cxn>
                <a:cxn ang="0">
                  <a:pos x="693" y="1074"/>
                </a:cxn>
                <a:cxn ang="0">
                  <a:pos x="738" y="1060"/>
                </a:cxn>
                <a:cxn ang="0">
                  <a:pos x="782" y="1041"/>
                </a:cxn>
                <a:cxn ang="0">
                  <a:pos x="823" y="1019"/>
                </a:cxn>
                <a:cxn ang="0">
                  <a:pos x="863" y="993"/>
                </a:cxn>
                <a:cxn ang="0">
                  <a:pos x="900" y="965"/>
                </a:cxn>
                <a:cxn ang="0">
                  <a:pos x="900" y="128"/>
                </a:cxn>
                <a:cxn ang="0">
                  <a:pos x="863" y="101"/>
                </a:cxn>
                <a:cxn ang="0">
                  <a:pos x="823" y="74"/>
                </a:cxn>
                <a:cxn ang="0">
                  <a:pos x="782" y="52"/>
                </a:cxn>
                <a:cxn ang="0">
                  <a:pos x="738" y="34"/>
                </a:cxn>
                <a:cxn ang="0">
                  <a:pos x="693" y="19"/>
                </a:cxn>
                <a:cxn ang="0">
                  <a:pos x="645" y="9"/>
                </a:cxn>
                <a:cxn ang="0">
                  <a:pos x="597" y="2"/>
                </a:cxn>
                <a:cxn ang="0">
                  <a:pos x="547" y="0"/>
                </a:cxn>
              </a:cxnLst>
              <a:rect l="0" t="0" r="r" b="b"/>
              <a:pathLst>
                <a:path w="900" h="1094">
                  <a:moveTo>
                    <a:pt x="547" y="0"/>
                  </a:moveTo>
                  <a:lnTo>
                    <a:pt x="547" y="0"/>
                  </a:lnTo>
                  <a:lnTo>
                    <a:pt x="519" y="0"/>
                  </a:lnTo>
                  <a:lnTo>
                    <a:pt x="492" y="2"/>
                  </a:lnTo>
                  <a:lnTo>
                    <a:pt x="464" y="6"/>
                  </a:lnTo>
                  <a:lnTo>
                    <a:pt x="436" y="11"/>
                  </a:lnTo>
                  <a:lnTo>
                    <a:pt x="410" y="17"/>
                  </a:lnTo>
                  <a:lnTo>
                    <a:pt x="384" y="25"/>
                  </a:lnTo>
                  <a:lnTo>
                    <a:pt x="359" y="33"/>
                  </a:lnTo>
                  <a:lnTo>
                    <a:pt x="334" y="42"/>
                  </a:lnTo>
                  <a:lnTo>
                    <a:pt x="310" y="53"/>
                  </a:lnTo>
                  <a:lnTo>
                    <a:pt x="286" y="65"/>
                  </a:lnTo>
                  <a:lnTo>
                    <a:pt x="264" y="79"/>
                  </a:lnTo>
                  <a:lnTo>
                    <a:pt x="242" y="93"/>
                  </a:lnTo>
                  <a:lnTo>
                    <a:pt x="219" y="109"/>
                  </a:lnTo>
                  <a:lnTo>
                    <a:pt x="198" y="124"/>
                  </a:lnTo>
                  <a:lnTo>
                    <a:pt x="180" y="142"/>
                  </a:lnTo>
                  <a:lnTo>
                    <a:pt x="160" y="159"/>
                  </a:lnTo>
                  <a:lnTo>
                    <a:pt x="142" y="179"/>
                  </a:lnTo>
                  <a:lnTo>
                    <a:pt x="124" y="199"/>
                  </a:lnTo>
                  <a:lnTo>
                    <a:pt x="109" y="219"/>
                  </a:lnTo>
                  <a:lnTo>
                    <a:pt x="93" y="241"/>
                  </a:lnTo>
                  <a:lnTo>
                    <a:pt x="79" y="263"/>
                  </a:lnTo>
                  <a:lnTo>
                    <a:pt x="66" y="286"/>
                  </a:lnTo>
                  <a:lnTo>
                    <a:pt x="54" y="310"/>
                  </a:lnTo>
                  <a:lnTo>
                    <a:pt x="43" y="334"/>
                  </a:lnTo>
                  <a:lnTo>
                    <a:pt x="34" y="359"/>
                  </a:lnTo>
                  <a:lnTo>
                    <a:pt x="25" y="384"/>
                  </a:lnTo>
                  <a:lnTo>
                    <a:pt x="17" y="409"/>
                  </a:lnTo>
                  <a:lnTo>
                    <a:pt x="12" y="436"/>
                  </a:lnTo>
                  <a:lnTo>
                    <a:pt x="6" y="464"/>
                  </a:lnTo>
                  <a:lnTo>
                    <a:pt x="3" y="491"/>
                  </a:lnTo>
                  <a:lnTo>
                    <a:pt x="0" y="519"/>
                  </a:lnTo>
                  <a:lnTo>
                    <a:pt x="0" y="547"/>
                  </a:lnTo>
                  <a:lnTo>
                    <a:pt x="0" y="547"/>
                  </a:lnTo>
                  <a:lnTo>
                    <a:pt x="0" y="575"/>
                  </a:lnTo>
                  <a:lnTo>
                    <a:pt x="3" y="603"/>
                  </a:lnTo>
                  <a:lnTo>
                    <a:pt x="6" y="629"/>
                  </a:lnTo>
                  <a:lnTo>
                    <a:pt x="12" y="657"/>
                  </a:lnTo>
                  <a:lnTo>
                    <a:pt x="17" y="684"/>
                  </a:lnTo>
                  <a:lnTo>
                    <a:pt x="25" y="709"/>
                  </a:lnTo>
                  <a:lnTo>
                    <a:pt x="34" y="735"/>
                  </a:lnTo>
                  <a:lnTo>
                    <a:pt x="43" y="760"/>
                  </a:lnTo>
                  <a:lnTo>
                    <a:pt x="54" y="783"/>
                  </a:lnTo>
                  <a:lnTo>
                    <a:pt x="66" y="808"/>
                  </a:lnTo>
                  <a:lnTo>
                    <a:pt x="79" y="831"/>
                  </a:lnTo>
                  <a:lnTo>
                    <a:pt x="93" y="853"/>
                  </a:lnTo>
                  <a:lnTo>
                    <a:pt x="109" y="874"/>
                  </a:lnTo>
                  <a:lnTo>
                    <a:pt x="124" y="895"/>
                  </a:lnTo>
                  <a:lnTo>
                    <a:pt x="142" y="915"/>
                  </a:lnTo>
                  <a:lnTo>
                    <a:pt x="160" y="934"/>
                  </a:lnTo>
                  <a:lnTo>
                    <a:pt x="180" y="951"/>
                  </a:lnTo>
                  <a:lnTo>
                    <a:pt x="198" y="969"/>
                  </a:lnTo>
                  <a:lnTo>
                    <a:pt x="219" y="985"/>
                  </a:lnTo>
                  <a:lnTo>
                    <a:pt x="242" y="1000"/>
                  </a:lnTo>
                  <a:lnTo>
                    <a:pt x="264" y="1014"/>
                  </a:lnTo>
                  <a:lnTo>
                    <a:pt x="286" y="1028"/>
                  </a:lnTo>
                  <a:lnTo>
                    <a:pt x="310" y="1040"/>
                  </a:lnTo>
                  <a:lnTo>
                    <a:pt x="334" y="1051"/>
                  </a:lnTo>
                  <a:lnTo>
                    <a:pt x="359" y="1061"/>
                  </a:lnTo>
                  <a:lnTo>
                    <a:pt x="384" y="1069"/>
                  </a:lnTo>
                  <a:lnTo>
                    <a:pt x="410" y="1076"/>
                  </a:lnTo>
                  <a:lnTo>
                    <a:pt x="436" y="1083"/>
                  </a:lnTo>
                  <a:lnTo>
                    <a:pt x="464" y="1087"/>
                  </a:lnTo>
                  <a:lnTo>
                    <a:pt x="492" y="1091"/>
                  </a:lnTo>
                  <a:lnTo>
                    <a:pt x="519" y="1093"/>
                  </a:lnTo>
                  <a:lnTo>
                    <a:pt x="547" y="1094"/>
                  </a:lnTo>
                  <a:lnTo>
                    <a:pt x="547" y="1094"/>
                  </a:lnTo>
                  <a:lnTo>
                    <a:pt x="572" y="1093"/>
                  </a:lnTo>
                  <a:lnTo>
                    <a:pt x="597" y="1092"/>
                  </a:lnTo>
                  <a:lnTo>
                    <a:pt x="621" y="1088"/>
                  </a:lnTo>
                  <a:lnTo>
                    <a:pt x="645" y="1085"/>
                  </a:lnTo>
                  <a:lnTo>
                    <a:pt x="670" y="1080"/>
                  </a:lnTo>
                  <a:lnTo>
                    <a:pt x="693" y="1074"/>
                  </a:lnTo>
                  <a:lnTo>
                    <a:pt x="716" y="1067"/>
                  </a:lnTo>
                  <a:lnTo>
                    <a:pt x="738" y="1060"/>
                  </a:lnTo>
                  <a:lnTo>
                    <a:pt x="760" y="1051"/>
                  </a:lnTo>
                  <a:lnTo>
                    <a:pt x="782" y="1041"/>
                  </a:lnTo>
                  <a:lnTo>
                    <a:pt x="803" y="1030"/>
                  </a:lnTo>
                  <a:lnTo>
                    <a:pt x="823" y="1019"/>
                  </a:lnTo>
                  <a:lnTo>
                    <a:pt x="843" y="1007"/>
                  </a:lnTo>
                  <a:lnTo>
                    <a:pt x="863" y="993"/>
                  </a:lnTo>
                  <a:lnTo>
                    <a:pt x="882" y="979"/>
                  </a:lnTo>
                  <a:lnTo>
                    <a:pt x="900" y="965"/>
                  </a:lnTo>
                  <a:lnTo>
                    <a:pt x="900" y="128"/>
                  </a:lnTo>
                  <a:lnTo>
                    <a:pt x="900" y="128"/>
                  </a:lnTo>
                  <a:lnTo>
                    <a:pt x="882" y="114"/>
                  </a:lnTo>
                  <a:lnTo>
                    <a:pt x="863" y="101"/>
                  </a:lnTo>
                  <a:lnTo>
                    <a:pt x="843" y="88"/>
                  </a:lnTo>
                  <a:lnTo>
                    <a:pt x="823" y="74"/>
                  </a:lnTo>
                  <a:lnTo>
                    <a:pt x="803" y="63"/>
                  </a:lnTo>
                  <a:lnTo>
                    <a:pt x="782" y="52"/>
                  </a:lnTo>
                  <a:lnTo>
                    <a:pt x="760" y="43"/>
                  </a:lnTo>
                  <a:lnTo>
                    <a:pt x="738" y="34"/>
                  </a:lnTo>
                  <a:lnTo>
                    <a:pt x="716" y="27"/>
                  </a:lnTo>
                  <a:lnTo>
                    <a:pt x="693" y="19"/>
                  </a:lnTo>
                  <a:lnTo>
                    <a:pt x="670" y="13"/>
                  </a:lnTo>
                  <a:lnTo>
                    <a:pt x="645" y="9"/>
                  </a:lnTo>
                  <a:lnTo>
                    <a:pt x="621" y="5"/>
                  </a:lnTo>
                  <a:lnTo>
                    <a:pt x="597" y="2"/>
                  </a:lnTo>
                  <a:lnTo>
                    <a:pt x="572" y="0"/>
                  </a:lnTo>
                  <a:lnTo>
                    <a:pt x="547" y="0"/>
                  </a:lnTo>
                </a:path>
              </a:pathLst>
            </a:custGeom>
            <a:solidFill>
              <a:schemeClr val="accent4">
                <a:alpha val="19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" name=""/>
            <p:cNvSpPr/>
            <p:nvPr/>
          </p:nvSpPr>
          <p:spPr>
            <a:xfrm rot="10800000" flipH="1">
              <a:off x="7840681" y="3546000"/>
              <a:ext cx="1301413" cy="1735200"/>
            </a:xfrm>
            <a:custGeom>
              <a:avLst/>
              <a:gdLst/>
              <a:cxnLst>
                <a:cxn ang="0">
                  <a:pos x="546" y="0"/>
                </a:cxn>
                <a:cxn ang="0">
                  <a:pos x="491" y="4"/>
                </a:cxn>
                <a:cxn ang="0">
                  <a:pos x="435" y="11"/>
                </a:cxn>
                <a:cxn ang="0">
                  <a:pos x="383" y="26"/>
                </a:cxn>
                <a:cxn ang="0">
                  <a:pos x="334" y="43"/>
                </a:cxn>
                <a:cxn ang="0">
                  <a:pos x="285" y="67"/>
                </a:cxn>
                <a:cxn ang="0">
                  <a:pos x="241" y="94"/>
                </a:cxn>
                <a:cxn ang="0">
                  <a:pos x="198" y="125"/>
                </a:cxn>
                <a:cxn ang="0">
                  <a:pos x="159" y="161"/>
                </a:cxn>
                <a:cxn ang="0">
                  <a:pos x="124" y="199"/>
                </a:cxn>
                <a:cxn ang="0">
                  <a:pos x="93" y="241"/>
                </a:cxn>
                <a:cxn ang="0">
                  <a:pos x="65" y="287"/>
                </a:cxn>
                <a:cxn ang="0">
                  <a:pos x="42" y="334"/>
                </a:cxn>
                <a:cxn ang="0">
                  <a:pos x="24" y="385"/>
                </a:cxn>
                <a:cxn ang="0">
                  <a:pos x="11" y="437"/>
                </a:cxn>
                <a:cxn ang="0">
                  <a:pos x="2" y="491"/>
                </a:cxn>
                <a:cxn ang="0">
                  <a:pos x="0" y="548"/>
                </a:cxn>
                <a:cxn ang="0">
                  <a:pos x="0" y="575"/>
                </a:cxn>
                <a:cxn ang="0">
                  <a:pos x="5" y="631"/>
                </a:cxn>
                <a:cxn ang="0">
                  <a:pos x="16" y="684"/>
                </a:cxn>
                <a:cxn ang="0">
                  <a:pos x="33" y="736"/>
                </a:cxn>
                <a:cxn ang="0">
                  <a:pos x="53" y="784"/>
                </a:cxn>
                <a:cxn ang="0">
                  <a:pos x="78" y="831"/>
                </a:cxn>
                <a:cxn ang="0">
                  <a:pos x="108" y="875"/>
                </a:cxn>
                <a:cxn ang="0">
                  <a:pos x="141" y="915"/>
                </a:cxn>
                <a:cxn ang="0">
                  <a:pos x="179" y="952"/>
                </a:cxn>
                <a:cxn ang="0">
                  <a:pos x="219" y="986"/>
                </a:cxn>
                <a:cxn ang="0">
                  <a:pos x="263" y="1016"/>
                </a:cxn>
                <a:cxn ang="0">
                  <a:pos x="309" y="1041"/>
                </a:cxn>
                <a:cxn ang="0">
                  <a:pos x="358" y="1061"/>
                </a:cxn>
                <a:cxn ang="0">
                  <a:pos x="409" y="1077"/>
                </a:cxn>
                <a:cxn ang="0">
                  <a:pos x="463" y="1089"/>
                </a:cxn>
                <a:cxn ang="0">
                  <a:pos x="518" y="1094"/>
                </a:cxn>
                <a:cxn ang="0">
                  <a:pos x="546" y="1094"/>
                </a:cxn>
                <a:cxn ang="0">
                  <a:pos x="597" y="1092"/>
                </a:cxn>
                <a:cxn ang="0">
                  <a:pos x="647" y="1085"/>
                </a:cxn>
                <a:cxn ang="0">
                  <a:pos x="694" y="1074"/>
                </a:cxn>
                <a:cxn ang="0">
                  <a:pos x="741" y="1059"/>
                </a:cxn>
                <a:cxn ang="0">
                  <a:pos x="785" y="1040"/>
                </a:cxn>
                <a:cxn ang="0">
                  <a:pos x="827" y="1018"/>
                </a:cxn>
                <a:cxn ang="0">
                  <a:pos x="867" y="991"/>
                </a:cxn>
                <a:cxn ang="0">
                  <a:pos x="903" y="961"/>
                </a:cxn>
                <a:cxn ang="0">
                  <a:pos x="903" y="134"/>
                </a:cxn>
                <a:cxn ang="0">
                  <a:pos x="867" y="104"/>
                </a:cxn>
                <a:cxn ang="0">
                  <a:pos x="827" y="78"/>
                </a:cxn>
                <a:cxn ang="0">
                  <a:pos x="785" y="56"/>
                </a:cxn>
                <a:cxn ang="0">
                  <a:pos x="741" y="36"/>
                </a:cxn>
                <a:cxn ang="0">
                  <a:pos x="694" y="21"/>
                </a:cxn>
                <a:cxn ang="0">
                  <a:pos x="647" y="10"/>
                </a:cxn>
                <a:cxn ang="0">
                  <a:pos x="597" y="2"/>
                </a:cxn>
                <a:cxn ang="0">
                  <a:pos x="546" y="0"/>
                </a:cxn>
              </a:cxnLst>
              <a:rect l="0" t="0" r="r" b="b"/>
              <a:pathLst>
                <a:path w="903" h="1094">
                  <a:moveTo>
                    <a:pt x="546" y="0"/>
                  </a:moveTo>
                  <a:lnTo>
                    <a:pt x="546" y="0"/>
                  </a:lnTo>
                  <a:lnTo>
                    <a:pt x="518" y="1"/>
                  </a:lnTo>
                  <a:lnTo>
                    <a:pt x="491" y="4"/>
                  </a:lnTo>
                  <a:lnTo>
                    <a:pt x="463" y="7"/>
                  </a:lnTo>
                  <a:lnTo>
                    <a:pt x="435" y="11"/>
                  </a:lnTo>
                  <a:lnTo>
                    <a:pt x="409" y="18"/>
                  </a:lnTo>
                  <a:lnTo>
                    <a:pt x="383" y="26"/>
                  </a:lnTo>
                  <a:lnTo>
                    <a:pt x="358" y="33"/>
                  </a:lnTo>
                  <a:lnTo>
                    <a:pt x="334" y="43"/>
                  </a:lnTo>
                  <a:lnTo>
                    <a:pt x="309" y="54"/>
                  </a:lnTo>
                  <a:lnTo>
                    <a:pt x="285" y="67"/>
                  </a:lnTo>
                  <a:lnTo>
                    <a:pt x="263" y="80"/>
                  </a:lnTo>
                  <a:lnTo>
                    <a:pt x="241" y="94"/>
                  </a:lnTo>
                  <a:lnTo>
                    <a:pt x="219" y="110"/>
                  </a:lnTo>
                  <a:lnTo>
                    <a:pt x="198" y="125"/>
                  </a:lnTo>
                  <a:lnTo>
                    <a:pt x="179" y="143"/>
                  </a:lnTo>
                  <a:lnTo>
                    <a:pt x="159" y="161"/>
                  </a:lnTo>
                  <a:lnTo>
                    <a:pt x="141" y="179"/>
                  </a:lnTo>
                  <a:lnTo>
                    <a:pt x="124" y="199"/>
                  </a:lnTo>
                  <a:lnTo>
                    <a:pt x="108" y="220"/>
                  </a:lnTo>
                  <a:lnTo>
                    <a:pt x="93" y="241"/>
                  </a:lnTo>
                  <a:lnTo>
                    <a:pt x="78" y="263"/>
                  </a:lnTo>
                  <a:lnTo>
                    <a:pt x="65" y="287"/>
                  </a:lnTo>
                  <a:lnTo>
                    <a:pt x="53" y="310"/>
                  </a:lnTo>
                  <a:lnTo>
                    <a:pt x="42" y="334"/>
                  </a:lnTo>
                  <a:lnTo>
                    <a:pt x="33" y="360"/>
                  </a:lnTo>
                  <a:lnTo>
                    <a:pt x="24" y="385"/>
                  </a:lnTo>
                  <a:lnTo>
                    <a:pt x="16" y="411"/>
                  </a:lnTo>
                  <a:lnTo>
                    <a:pt x="11" y="437"/>
                  </a:lnTo>
                  <a:lnTo>
                    <a:pt x="5" y="465"/>
                  </a:lnTo>
                  <a:lnTo>
                    <a:pt x="2" y="491"/>
                  </a:lnTo>
                  <a:lnTo>
                    <a:pt x="0" y="519"/>
                  </a:lnTo>
                  <a:lnTo>
                    <a:pt x="0" y="548"/>
                  </a:lnTo>
                  <a:lnTo>
                    <a:pt x="0" y="548"/>
                  </a:lnTo>
                  <a:lnTo>
                    <a:pt x="0" y="575"/>
                  </a:lnTo>
                  <a:lnTo>
                    <a:pt x="2" y="603"/>
                  </a:lnTo>
                  <a:lnTo>
                    <a:pt x="5" y="631"/>
                  </a:lnTo>
                  <a:lnTo>
                    <a:pt x="11" y="658"/>
                  </a:lnTo>
                  <a:lnTo>
                    <a:pt x="16" y="684"/>
                  </a:lnTo>
                  <a:lnTo>
                    <a:pt x="24" y="710"/>
                  </a:lnTo>
                  <a:lnTo>
                    <a:pt x="33" y="736"/>
                  </a:lnTo>
                  <a:lnTo>
                    <a:pt x="42" y="760"/>
                  </a:lnTo>
                  <a:lnTo>
                    <a:pt x="53" y="784"/>
                  </a:lnTo>
                  <a:lnTo>
                    <a:pt x="65" y="809"/>
                  </a:lnTo>
                  <a:lnTo>
                    <a:pt x="78" y="831"/>
                  </a:lnTo>
                  <a:lnTo>
                    <a:pt x="93" y="853"/>
                  </a:lnTo>
                  <a:lnTo>
                    <a:pt x="108" y="875"/>
                  </a:lnTo>
                  <a:lnTo>
                    <a:pt x="124" y="895"/>
                  </a:lnTo>
                  <a:lnTo>
                    <a:pt x="141" y="915"/>
                  </a:lnTo>
                  <a:lnTo>
                    <a:pt x="159" y="935"/>
                  </a:lnTo>
                  <a:lnTo>
                    <a:pt x="179" y="952"/>
                  </a:lnTo>
                  <a:lnTo>
                    <a:pt x="198" y="969"/>
                  </a:lnTo>
                  <a:lnTo>
                    <a:pt x="219" y="986"/>
                  </a:lnTo>
                  <a:lnTo>
                    <a:pt x="241" y="1001"/>
                  </a:lnTo>
                  <a:lnTo>
                    <a:pt x="263" y="1016"/>
                  </a:lnTo>
                  <a:lnTo>
                    <a:pt x="285" y="1029"/>
                  </a:lnTo>
                  <a:lnTo>
                    <a:pt x="309" y="1041"/>
                  </a:lnTo>
                  <a:lnTo>
                    <a:pt x="334" y="1052"/>
                  </a:lnTo>
                  <a:lnTo>
                    <a:pt x="358" y="1061"/>
                  </a:lnTo>
                  <a:lnTo>
                    <a:pt x="383" y="1070"/>
                  </a:lnTo>
                  <a:lnTo>
                    <a:pt x="409" y="1077"/>
                  </a:lnTo>
                  <a:lnTo>
                    <a:pt x="435" y="1083"/>
                  </a:lnTo>
                  <a:lnTo>
                    <a:pt x="463" y="1089"/>
                  </a:lnTo>
                  <a:lnTo>
                    <a:pt x="491" y="1092"/>
                  </a:lnTo>
                  <a:lnTo>
                    <a:pt x="518" y="1094"/>
                  </a:lnTo>
                  <a:lnTo>
                    <a:pt x="546" y="1094"/>
                  </a:lnTo>
                  <a:lnTo>
                    <a:pt x="546" y="1094"/>
                  </a:lnTo>
                  <a:lnTo>
                    <a:pt x="571" y="1094"/>
                  </a:lnTo>
                  <a:lnTo>
                    <a:pt x="597" y="1092"/>
                  </a:lnTo>
                  <a:lnTo>
                    <a:pt x="621" y="1090"/>
                  </a:lnTo>
                  <a:lnTo>
                    <a:pt x="647" y="1085"/>
                  </a:lnTo>
                  <a:lnTo>
                    <a:pt x="670" y="1081"/>
                  </a:lnTo>
                  <a:lnTo>
                    <a:pt x="694" y="1074"/>
                  </a:lnTo>
                  <a:lnTo>
                    <a:pt x="717" y="1067"/>
                  </a:lnTo>
                  <a:lnTo>
                    <a:pt x="741" y="1059"/>
                  </a:lnTo>
                  <a:lnTo>
                    <a:pt x="763" y="1050"/>
                  </a:lnTo>
                  <a:lnTo>
                    <a:pt x="785" y="1040"/>
                  </a:lnTo>
                  <a:lnTo>
                    <a:pt x="806" y="1029"/>
                  </a:lnTo>
                  <a:lnTo>
                    <a:pt x="827" y="1018"/>
                  </a:lnTo>
                  <a:lnTo>
                    <a:pt x="847" y="1004"/>
                  </a:lnTo>
                  <a:lnTo>
                    <a:pt x="867" y="991"/>
                  </a:lnTo>
                  <a:lnTo>
                    <a:pt x="886" y="977"/>
                  </a:lnTo>
                  <a:lnTo>
                    <a:pt x="903" y="961"/>
                  </a:lnTo>
                  <a:lnTo>
                    <a:pt x="903" y="134"/>
                  </a:lnTo>
                  <a:lnTo>
                    <a:pt x="903" y="134"/>
                  </a:lnTo>
                  <a:lnTo>
                    <a:pt x="886" y="119"/>
                  </a:lnTo>
                  <a:lnTo>
                    <a:pt x="867" y="104"/>
                  </a:lnTo>
                  <a:lnTo>
                    <a:pt x="847" y="91"/>
                  </a:lnTo>
                  <a:lnTo>
                    <a:pt x="827" y="78"/>
                  </a:lnTo>
                  <a:lnTo>
                    <a:pt x="806" y="67"/>
                  </a:lnTo>
                  <a:lnTo>
                    <a:pt x="785" y="56"/>
                  </a:lnTo>
                  <a:lnTo>
                    <a:pt x="763" y="46"/>
                  </a:lnTo>
                  <a:lnTo>
                    <a:pt x="741" y="36"/>
                  </a:lnTo>
                  <a:lnTo>
                    <a:pt x="717" y="28"/>
                  </a:lnTo>
                  <a:lnTo>
                    <a:pt x="694" y="21"/>
                  </a:lnTo>
                  <a:lnTo>
                    <a:pt x="670" y="15"/>
                  </a:lnTo>
                  <a:lnTo>
                    <a:pt x="647" y="10"/>
                  </a:lnTo>
                  <a:lnTo>
                    <a:pt x="621" y="6"/>
                  </a:lnTo>
                  <a:lnTo>
                    <a:pt x="597" y="2"/>
                  </a:lnTo>
                  <a:lnTo>
                    <a:pt x="571" y="1"/>
                  </a:lnTo>
                  <a:lnTo>
                    <a:pt x="546" y="0"/>
                  </a:lnTo>
                </a:path>
              </a:pathLst>
            </a:custGeom>
            <a:solidFill>
              <a:schemeClr val="accent4"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>
              <a:noAutofit/>
            </a:bodyPr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0" name=""/>
            <p:cNvSpPr/>
            <p:nvPr/>
          </p:nvSpPr>
          <p:spPr>
            <a:xfrm rot="10800000" flipH="1">
              <a:off x="7707312" y="2362836"/>
              <a:ext cx="1435100" cy="1736725"/>
            </a:xfrm>
            <a:custGeom>
              <a:avLst/>
              <a:gdLst/>
              <a:cxnLst>
                <a:cxn ang="0">
                  <a:pos x="548" y="0"/>
                </a:cxn>
                <a:cxn ang="0">
                  <a:pos x="491" y="3"/>
                </a:cxn>
                <a:cxn ang="0">
                  <a:pos x="437" y="11"/>
                </a:cxn>
                <a:cxn ang="0">
                  <a:pos x="385" y="24"/>
                </a:cxn>
                <a:cxn ang="0">
                  <a:pos x="336" y="43"/>
                </a:cxn>
                <a:cxn ang="0">
                  <a:pos x="287" y="66"/>
                </a:cxn>
                <a:cxn ang="0">
                  <a:pos x="243" y="94"/>
                </a:cxn>
                <a:cxn ang="0">
                  <a:pos x="199" y="125"/>
                </a:cxn>
                <a:cxn ang="0">
                  <a:pos x="161" y="160"/>
                </a:cxn>
                <a:cxn ang="0">
                  <a:pos x="125" y="199"/>
                </a:cxn>
                <a:cxn ang="0">
                  <a:pos x="94" y="241"/>
                </a:cxn>
                <a:cxn ang="0">
                  <a:pos x="67" y="286"/>
                </a:cxn>
                <a:cxn ang="0">
                  <a:pos x="44" y="334"/>
                </a:cxn>
                <a:cxn ang="0">
                  <a:pos x="26" y="385"/>
                </a:cxn>
                <a:cxn ang="0">
                  <a:pos x="13" y="437"/>
                </a:cxn>
                <a:cxn ang="0">
                  <a:pos x="4" y="491"/>
                </a:cxn>
                <a:cxn ang="0">
                  <a:pos x="0" y="547"/>
                </a:cxn>
                <a:cxn ang="0">
                  <a:pos x="2" y="575"/>
                </a:cxn>
                <a:cxn ang="0">
                  <a:pos x="7" y="630"/>
                </a:cxn>
                <a:cxn ang="0">
                  <a:pos x="18" y="683"/>
                </a:cxn>
                <a:cxn ang="0">
                  <a:pos x="35" y="735"/>
                </a:cxn>
                <a:cxn ang="0">
                  <a:pos x="55" y="784"/>
                </a:cxn>
                <a:cxn ang="0">
                  <a:pos x="80" y="830"/>
                </a:cxn>
                <a:cxn ang="0">
                  <a:pos x="110" y="875"/>
                </a:cxn>
                <a:cxn ang="0">
                  <a:pos x="143" y="914"/>
                </a:cxn>
                <a:cxn ang="0">
                  <a:pos x="181" y="952"/>
                </a:cxn>
                <a:cxn ang="0">
                  <a:pos x="221" y="985"/>
                </a:cxn>
                <a:cxn ang="0">
                  <a:pos x="265" y="1015"/>
                </a:cxn>
                <a:cxn ang="0">
                  <a:pos x="311" y="1039"/>
                </a:cxn>
                <a:cxn ang="0">
                  <a:pos x="360" y="1060"/>
                </a:cxn>
                <a:cxn ang="0">
                  <a:pos x="411" y="1077"/>
                </a:cxn>
                <a:cxn ang="0">
                  <a:pos x="465" y="1087"/>
                </a:cxn>
                <a:cxn ang="0">
                  <a:pos x="520" y="1094"/>
                </a:cxn>
                <a:cxn ang="0">
                  <a:pos x="548" y="1094"/>
                </a:cxn>
                <a:cxn ang="0">
                  <a:pos x="599" y="1091"/>
                </a:cxn>
                <a:cxn ang="0">
                  <a:pos x="647" y="1085"/>
                </a:cxn>
                <a:cxn ang="0">
                  <a:pos x="695" y="1074"/>
                </a:cxn>
                <a:cxn ang="0">
                  <a:pos x="741" y="1058"/>
                </a:cxn>
                <a:cxn ang="0">
                  <a:pos x="786" y="1039"/>
                </a:cxn>
                <a:cxn ang="0">
                  <a:pos x="828" y="1017"/>
                </a:cxn>
                <a:cxn ang="0">
                  <a:pos x="868" y="991"/>
                </a:cxn>
                <a:cxn ang="0">
                  <a:pos x="904" y="962"/>
                </a:cxn>
                <a:cxn ang="0">
                  <a:pos x="904" y="131"/>
                </a:cxn>
                <a:cxn ang="0">
                  <a:pos x="868" y="103"/>
                </a:cxn>
                <a:cxn ang="0">
                  <a:pos x="828" y="76"/>
                </a:cxn>
                <a:cxn ang="0">
                  <a:pos x="786" y="54"/>
                </a:cxn>
                <a:cxn ang="0">
                  <a:pos x="741" y="35"/>
                </a:cxn>
                <a:cxn ang="0">
                  <a:pos x="695" y="20"/>
                </a:cxn>
                <a:cxn ang="0">
                  <a:pos x="647" y="9"/>
                </a:cxn>
                <a:cxn ang="0">
                  <a:pos x="599" y="2"/>
                </a:cxn>
                <a:cxn ang="0">
                  <a:pos x="548" y="0"/>
                </a:cxn>
              </a:cxnLst>
              <a:rect l="0" t="0" r="r" b="b"/>
              <a:pathLst>
                <a:path w="904" h="1094">
                  <a:moveTo>
                    <a:pt x="548" y="0"/>
                  </a:moveTo>
                  <a:lnTo>
                    <a:pt x="548" y="0"/>
                  </a:lnTo>
                  <a:lnTo>
                    <a:pt x="520" y="1"/>
                  </a:lnTo>
                  <a:lnTo>
                    <a:pt x="491" y="3"/>
                  </a:lnTo>
                  <a:lnTo>
                    <a:pt x="465" y="6"/>
                  </a:lnTo>
                  <a:lnTo>
                    <a:pt x="437" y="11"/>
                  </a:lnTo>
                  <a:lnTo>
                    <a:pt x="411" y="17"/>
                  </a:lnTo>
                  <a:lnTo>
                    <a:pt x="385" y="24"/>
                  </a:lnTo>
                  <a:lnTo>
                    <a:pt x="360" y="33"/>
                  </a:lnTo>
                  <a:lnTo>
                    <a:pt x="336" y="43"/>
                  </a:lnTo>
                  <a:lnTo>
                    <a:pt x="311" y="54"/>
                  </a:lnTo>
                  <a:lnTo>
                    <a:pt x="287" y="66"/>
                  </a:lnTo>
                  <a:lnTo>
                    <a:pt x="265" y="79"/>
                  </a:lnTo>
                  <a:lnTo>
                    <a:pt x="243" y="94"/>
                  </a:lnTo>
                  <a:lnTo>
                    <a:pt x="221" y="108"/>
                  </a:lnTo>
                  <a:lnTo>
                    <a:pt x="199" y="125"/>
                  </a:lnTo>
                  <a:lnTo>
                    <a:pt x="181" y="142"/>
                  </a:lnTo>
                  <a:lnTo>
                    <a:pt x="161" y="160"/>
                  </a:lnTo>
                  <a:lnTo>
                    <a:pt x="143" y="179"/>
                  </a:lnTo>
                  <a:lnTo>
                    <a:pt x="125" y="199"/>
                  </a:lnTo>
                  <a:lnTo>
                    <a:pt x="110" y="220"/>
                  </a:lnTo>
                  <a:lnTo>
                    <a:pt x="94" y="241"/>
                  </a:lnTo>
                  <a:lnTo>
                    <a:pt x="80" y="263"/>
                  </a:lnTo>
                  <a:lnTo>
                    <a:pt x="67" y="286"/>
                  </a:lnTo>
                  <a:lnTo>
                    <a:pt x="55" y="309"/>
                  </a:lnTo>
                  <a:lnTo>
                    <a:pt x="44" y="334"/>
                  </a:lnTo>
                  <a:lnTo>
                    <a:pt x="35" y="359"/>
                  </a:lnTo>
                  <a:lnTo>
                    <a:pt x="26" y="385"/>
                  </a:lnTo>
                  <a:lnTo>
                    <a:pt x="18" y="410"/>
                  </a:lnTo>
                  <a:lnTo>
                    <a:pt x="13" y="437"/>
                  </a:lnTo>
                  <a:lnTo>
                    <a:pt x="7" y="463"/>
                  </a:lnTo>
                  <a:lnTo>
                    <a:pt x="4" y="491"/>
                  </a:lnTo>
                  <a:lnTo>
                    <a:pt x="2" y="519"/>
                  </a:lnTo>
                  <a:lnTo>
                    <a:pt x="0" y="547"/>
                  </a:lnTo>
                  <a:lnTo>
                    <a:pt x="0" y="547"/>
                  </a:lnTo>
                  <a:lnTo>
                    <a:pt x="2" y="575"/>
                  </a:lnTo>
                  <a:lnTo>
                    <a:pt x="4" y="603"/>
                  </a:lnTo>
                  <a:lnTo>
                    <a:pt x="7" y="630"/>
                  </a:lnTo>
                  <a:lnTo>
                    <a:pt x="13" y="657"/>
                  </a:lnTo>
                  <a:lnTo>
                    <a:pt x="18" y="683"/>
                  </a:lnTo>
                  <a:lnTo>
                    <a:pt x="26" y="710"/>
                  </a:lnTo>
                  <a:lnTo>
                    <a:pt x="35" y="735"/>
                  </a:lnTo>
                  <a:lnTo>
                    <a:pt x="44" y="760"/>
                  </a:lnTo>
                  <a:lnTo>
                    <a:pt x="55" y="784"/>
                  </a:lnTo>
                  <a:lnTo>
                    <a:pt x="67" y="807"/>
                  </a:lnTo>
                  <a:lnTo>
                    <a:pt x="80" y="830"/>
                  </a:lnTo>
                  <a:lnTo>
                    <a:pt x="94" y="853"/>
                  </a:lnTo>
                  <a:lnTo>
                    <a:pt x="110" y="875"/>
                  </a:lnTo>
                  <a:lnTo>
                    <a:pt x="125" y="895"/>
                  </a:lnTo>
                  <a:lnTo>
                    <a:pt x="143" y="914"/>
                  </a:lnTo>
                  <a:lnTo>
                    <a:pt x="161" y="933"/>
                  </a:lnTo>
                  <a:lnTo>
                    <a:pt x="181" y="952"/>
                  </a:lnTo>
                  <a:lnTo>
                    <a:pt x="199" y="969"/>
                  </a:lnTo>
                  <a:lnTo>
                    <a:pt x="221" y="985"/>
                  </a:lnTo>
                  <a:lnTo>
                    <a:pt x="243" y="1001"/>
                  </a:lnTo>
                  <a:lnTo>
                    <a:pt x="265" y="1015"/>
                  </a:lnTo>
                  <a:lnTo>
                    <a:pt x="287" y="1027"/>
                  </a:lnTo>
                  <a:lnTo>
                    <a:pt x="311" y="1039"/>
                  </a:lnTo>
                  <a:lnTo>
                    <a:pt x="336" y="1050"/>
                  </a:lnTo>
                  <a:lnTo>
                    <a:pt x="360" y="1060"/>
                  </a:lnTo>
                  <a:lnTo>
                    <a:pt x="385" y="1069"/>
                  </a:lnTo>
                  <a:lnTo>
                    <a:pt x="411" y="1077"/>
                  </a:lnTo>
                  <a:lnTo>
                    <a:pt x="437" y="1083"/>
                  </a:lnTo>
                  <a:lnTo>
                    <a:pt x="465" y="1087"/>
                  </a:lnTo>
                  <a:lnTo>
                    <a:pt x="491" y="1091"/>
                  </a:lnTo>
                  <a:lnTo>
                    <a:pt x="520" y="1094"/>
                  </a:lnTo>
                  <a:lnTo>
                    <a:pt x="548" y="1094"/>
                  </a:lnTo>
                  <a:lnTo>
                    <a:pt x="548" y="1094"/>
                  </a:lnTo>
                  <a:lnTo>
                    <a:pt x="573" y="1094"/>
                  </a:lnTo>
                  <a:lnTo>
                    <a:pt x="599" y="1091"/>
                  </a:lnTo>
                  <a:lnTo>
                    <a:pt x="623" y="1089"/>
                  </a:lnTo>
                  <a:lnTo>
                    <a:pt x="647" y="1085"/>
                  </a:lnTo>
                  <a:lnTo>
                    <a:pt x="672" y="1079"/>
                  </a:lnTo>
                  <a:lnTo>
                    <a:pt x="695" y="1074"/>
                  </a:lnTo>
                  <a:lnTo>
                    <a:pt x="718" y="1067"/>
                  </a:lnTo>
                  <a:lnTo>
                    <a:pt x="741" y="1058"/>
                  </a:lnTo>
                  <a:lnTo>
                    <a:pt x="764" y="1049"/>
                  </a:lnTo>
                  <a:lnTo>
                    <a:pt x="786" y="1039"/>
                  </a:lnTo>
                  <a:lnTo>
                    <a:pt x="807" y="1028"/>
                  </a:lnTo>
                  <a:lnTo>
                    <a:pt x="828" y="1017"/>
                  </a:lnTo>
                  <a:lnTo>
                    <a:pt x="848" y="1004"/>
                  </a:lnTo>
                  <a:lnTo>
                    <a:pt x="868" y="991"/>
                  </a:lnTo>
                  <a:lnTo>
                    <a:pt x="886" y="976"/>
                  </a:lnTo>
                  <a:lnTo>
                    <a:pt x="904" y="962"/>
                  </a:lnTo>
                  <a:lnTo>
                    <a:pt x="904" y="131"/>
                  </a:lnTo>
                  <a:lnTo>
                    <a:pt x="904" y="131"/>
                  </a:lnTo>
                  <a:lnTo>
                    <a:pt x="886" y="117"/>
                  </a:lnTo>
                  <a:lnTo>
                    <a:pt x="868" y="103"/>
                  </a:lnTo>
                  <a:lnTo>
                    <a:pt x="848" y="89"/>
                  </a:lnTo>
                  <a:lnTo>
                    <a:pt x="828" y="76"/>
                  </a:lnTo>
                  <a:lnTo>
                    <a:pt x="807" y="65"/>
                  </a:lnTo>
                  <a:lnTo>
                    <a:pt x="786" y="54"/>
                  </a:lnTo>
                  <a:lnTo>
                    <a:pt x="764" y="44"/>
                  </a:lnTo>
                  <a:lnTo>
                    <a:pt x="741" y="35"/>
                  </a:lnTo>
                  <a:lnTo>
                    <a:pt x="718" y="27"/>
                  </a:lnTo>
                  <a:lnTo>
                    <a:pt x="695" y="20"/>
                  </a:lnTo>
                  <a:lnTo>
                    <a:pt x="672" y="14"/>
                  </a:lnTo>
                  <a:lnTo>
                    <a:pt x="647" y="9"/>
                  </a:lnTo>
                  <a:lnTo>
                    <a:pt x="623" y="5"/>
                  </a:lnTo>
                  <a:lnTo>
                    <a:pt x="599" y="2"/>
                  </a:lnTo>
                  <a:lnTo>
                    <a:pt x="573" y="1"/>
                  </a:lnTo>
                  <a:lnTo>
                    <a:pt x="548" y="0"/>
                  </a:lnTo>
                </a:path>
              </a:pathLst>
            </a:custGeom>
            <a:solidFill>
              <a:schemeClr val="accent4">
                <a:alpha val="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1" name=""/>
            <p:cNvSpPr/>
            <p:nvPr/>
          </p:nvSpPr>
          <p:spPr>
            <a:xfrm rot="10800000" flipH="1">
              <a:off x="7707312" y="1181419"/>
              <a:ext cx="1433513" cy="1736725"/>
            </a:xfrm>
            <a:custGeom>
              <a:avLst/>
              <a:gdLst/>
              <a:cxnLst>
                <a:cxn ang="0">
                  <a:pos x="547" y="0"/>
                </a:cxn>
                <a:cxn ang="0">
                  <a:pos x="490" y="3"/>
                </a:cxn>
                <a:cxn ang="0">
                  <a:pos x="436" y="11"/>
                </a:cxn>
                <a:cxn ang="0">
                  <a:pos x="384" y="25"/>
                </a:cxn>
                <a:cxn ang="0">
                  <a:pos x="334" y="43"/>
                </a:cxn>
                <a:cxn ang="0">
                  <a:pos x="286" y="66"/>
                </a:cxn>
                <a:cxn ang="0">
                  <a:pos x="242" y="94"/>
                </a:cxn>
                <a:cxn ang="0">
                  <a:pos x="198" y="125"/>
                </a:cxn>
                <a:cxn ang="0">
                  <a:pos x="160" y="160"/>
                </a:cxn>
                <a:cxn ang="0">
                  <a:pos x="124" y="199"/>
                </a:cxn>
                <a:cxn ang="0">
                  <a:pos x="93" y="241"/>
                </a:cxn>
                <a:cxn ang="0">
                  <a:pos x="66" y="286"/>
                </a:cxn>
                <a:cxn ang="0">
                  <a:pos x="42" y="334"/>
                </a:cxn>
                <a:cxn ang="0">
                  <a:pos x="25" y="385"/>
                </a:cxn>
                <a:cxn ang="0">
                  <a:pos x="11" y="437"/>
                </a:cxn>
                <a:cxn ang="0">
                  <a:pos x="3" y="491"/>
                </a:cxn>
                <a:cxn ang="0">
                  <a:pos x="0" y="547"/>
                </a:cxn>
                <a:cxn ang="0">
                  <a:pos x="0" y="575"/>
                </a:cxn>
                <a:cxn ang="0">
                  <a:pos x="6" y="630"/>
                </a:cxn>
                <a:cxn ang="0">
                  <a:pos x="17" y="683"/>
                </a:cxn>
                <a:cxn ang="0">
                  <a:pos x="34" y="735"/>
                </a:cxn>
                <a:cxn ang="0">
                  <a:pos x="53" y="784"/>
                </a:cxn>
                <a:cxn ang="0">
                  <a:pos x="79" y="831"/>
                </a:cxn>
                <a:cxn ang="0">
                  <a:pos x="109" y="875"/>
                </a:cxn>
                <a:cxn ang="0">
                  <a:pos x="142" y="915"/>
                </a:cxn>
                <a:cxn ang="0">
                  <a:pos x="180" y="952"/>
                </a:cxn>
                <a:cxn ang="0">
                  <a:pos x="219" y="985"/>
                </a:cxn>
                <a:cxn ang="0">
                  <a:pos x="264" y="1015"/>
                </a:cxn>
                <a:cxn ang="0">
                  <a:pos x="310" y="1041"/>
                </a:cxn>
                <a:cxn ang="0">
                  <a:pos x="359" y="1061"/>
                </a:cxn>
                <a:cxn ang="0">
                  <a:pos x="410" y="1077"/>
                </a:cxn>
                <a:cxn ang="0">
                  <a:pos x="464" y="1088"/>
                </a:cxn>
                <a:cxn ang="0">
                  <a:pos x="519" y="1094"/>
                </a:cxn>
                <a:cxn ang="0">
                  <a:pos x="547" y="1094"/>
                </a:cxn>
                <a:cxn ang="0">
                  <a:pos x="598" y="1092"/>
                </a:cxn>
                <a:cxn ang="0">
                  <a:pos x="646" y="1085"/>
                </a:cxn>
                <a:cxn ang="0">
                  <a:pos x="694" y="1074"/>
                </a:cxn>
                <a:cxn ang="0">
                  <a:pos x="740" y="1059"/>
                </a:cxn>
                <a:cxn ang="0">
                  <a:pos x="783" y="1041"/>
                </a:cxn>
                <a:cxn ang="0">
                  <a:pos x="825" y="1017"/>
                </a:cxn>
                <a:cxn ang="0">
                  <a:pos x="865" y="992"/>
                </a:cxn>
                <a:cxn ang="0">
                  <a:pos x="903" y="962"/>
                </a:cxn>
                <a:cxn ang="0">
                  <a:pos x="903" y="132"/>
                </a:cxn>
                <a:cxn ang="0">
                  <a:pos x="865" y="103"/>
                </a:cxn>
                <a:cxn ang="0">
                  <a:pos x="825" y="76"/>
                </a:cxn>
                <a:cxn ang="0">
                  <a:pos x="783" y="54"/>
                </a:cxn>
                <a:cxn ang="0">
                  <a:pos x="740" y="35"/>
                </a:cxn>
                <a:cxn ang="0">
                  <a:pos x="694" y="20"/>
                </a:cxn>
                <a:cxn ang="0">
                  <a:pos x="646" y="9"/>
                </a:cxn>
                <a:cxn ang="0">
                  <a:pos x="598" y="2"/>
                </a:cxn>
                <a:cxn ang="0">
                  <a:pos x="547" y="0"/>
                </a:cxn>
              </a:cxnLst>
              <a:rect l="0" t="0" r="r" b="b"/>
              <a:pathLst>
                <a:path w="903" h="1094">
                  <a:moveTo>
                    <a:pt x="547" y="0"/>
                  </a:moveTo>
                  <a:lnTo>
                    <a:pt x="547" y="0"/>
                  </a:lnTo>
                  <a:lnTo>
                    <a:pt x="519" y="1"/>
                  </a:lnTo>
                  <a:lnTo>
                    <a:pt x="490" y="3"/>
                  </a:lnTo>
                  <a:lnTo>
                    <a:pt x="464" y="7"/>
                  </a:lnTo>
                  <a:lnTo>
                    <a:pt x="436" y="11"/>
                  </a:lnTo>
                  <a:lnTo>
                    <a:pt x="410" y="18"/>
                  </a:lnTo>
                  <a:lnTo>
                    <a:pt x="384" y="25"/>
                  </a:lnTo>
                  <a:lnTo>
                    <a:pt x="359" y="33"/>
                  </a:lnTo>
                  <a:lnTo>
                    <a:pt x="334" y="43"/>
                  </a:lnTo>
                  <a:lnTo>
                    <a:pt x="310" y="54"/>
                  </a:lnTo>
                  <a:lnTo>
                    <a:pt x="286" y="66"/>
                  </a:lnTo>
                  <a:lnTo>
                    <a:pt x="264" y="80"/>
                  </a:lnTo>
                  <a:lnTo>
                    <a:pt x="242" y="94"/>
                  </a:lnTo>
                  <a:lnTo>
                    <a:pt x="219" y="109"/>
                  </a:lnTo>
                  <a:lnTo>
                    <a:pt x="198" y="125"/>
                  </a:lnTo>
                  <a:lnTo>
                    <a:pt x="180" y="143"/>
                  </a:lnTo>
                  <a:lnTo>
                    <a:pt x="160" y="160"/>
                  </a:lnTo>
                  <a:lnTo>
                    <a:pt x="142" y="179"/>
                  </a:lnTo>
                  <a:lnTo>
                    <a:pt x="124" y="199"/>
                  </a:lnTo>
                  <a:lnTo>
                    <a:pt x="109" y="220"/>
                  </a:lnTo>
                  <a:lnTo>
                    <a:pt x="93" y="241"/>
                  </a:lnTo>
                  <a:lnTo>
                    <a:pt x="79" y="263"/>
                  </a:lnTo>
                  <a:lnTo>
                    <a:pt x="66" y="286"/>
                  </a:lnTo>
                  <a:lnTo>
                    <a:pt x="53" y="310"/>
                  </a:lnTo>
                  <a:lnTo>
                    <a:pt x="42" y="334"/>
                  </a:lnTo>
                  <a:lnTo>
                    <a:pt x="34" y="359"/>
                  </a:lnTo>
                  <a:lnTo>
                    <a:pt x="25" y="385"/>
                  </a:lnTo>
                  <a:lnTo>
                    <a:pt x="17" y="410"/>
                  </a:lnTo>
                  <a:lnTo>
                    <a:pt x="11" y="437"/>
                  </a:lnTo>
                  <a:lnTo>
                    <a:pt x="6" y="464"/>
                  </a:lnTo>
                  <a:lnTo>
                    <a:pt x="3" y="491"/>
                  </a:lnTo>
                  <a:lnTo>
                    <a:pt x="0" y="519"/>
                  </a:lnTo>
                  <a:lnTo>
                    <a:pt x="0" y="547"/>
                  </a:lnTo>
                  <a:lnTo>
                    <a:pt x="0" y="547"/>
                  </a:lnTo>
                  <a:lnTo>
                    <a:pt x="0" y="575"/>
                  </a:lnTo>
                  <a:lnTo>
                    <a:pt x="3" y="603"/>
                  </a:lnTo>
                  <a:lnTo>
                    <a:pt x="6" y="630"/>
                  </a:lnTo>
                  <a:lnTo>
                    <a:pt x="11" y="658"/>
                  </a:lnTo>
                  <a:lnTo>
                    <a:pt x="17" y="683"/>
                  </a:lnTo>
                  <a:lnTo>
                    <a:pt x="25" y="710"/>
                  </a:lnTo>
                  <a:lnTo>
                    <a:pt x="34" y="735"/>
                  </a:lnTo>
                  <a:lnTo>
                    <a:pt x="42" y="760"/>
                  </a:lnTo>
                  <a:lnTo>
                    <a:pt x="53" y="784"/>
                  </a:lnTo>
                  <a:lnTo>
                    <a:pt x="66" y="808"/>
                  </a:lnTo>
                  <a:lnTo>
                    <a:pt x="79" y="831"/>
                  </a:lnTo>
                  <a:lnTo>
                    <a:pt x="93" y="853"/>
                  </a:lnTo>
                  <a:lnTo>
                    <a:pt x="109" y="875"/>
                  </a:lnTo>
                  <a:lnTo>
                    <a:pt x="124" y="895"/>
                  </a:lnTo>
                  <a:lnTo>
                    <a:pt x="142" y="915"/>
                  </a:lnTo>
                  <a:lnTo>
                    <a:pt x="160" y="934"/>
                  </a:lnTo>
                  <a:lnTo>
                    <a:pt x="180" y="952"/>
                  </a:lnTo>
                  <a:lnTo>
                    <a:pt x="198" y="969"/>
                  </a:lnTo>
                  <a:lnTo>
                    <a:pt x="219" y="985"/>
                  </a:lnTo>
                  <a:lnTo>
                    <a:pt x="242" y="1001"/>
                  </a:lnTo>
                  <a:lnTo>
                    <a:pt x="264" y="1015"/>
                  </a:lnTo>
                  <a:lnTo>
                    <a:pt x="286" y="1028"/>
                  </a:lnTo>
                  <a:lnTo>
                    <a:pt x="310" y="1041"/>
                  </a:lnTo>
                  <a:lnTo>
                    <a:pt x="334" y="1052"/>
                  </a:lnTo>
                  <a:lnTo>
                    <a:pt x="359" y="1061"/>
                  </a:lnTo>
                  <a:lnTo>
                    <a:pt x="384" y="1069"/>
                  </a:lnTo>
                  <a:lnTo>
                    <a:pt x="410" y="1077"/>
                  </a:lnTo>
                  <a:lnTo>
                    <a:pt x="436" y="1083"/>
                  </a:lnTo>
                  <a:lnTo>
                    <a:pt x="464" y="1088"/>
                  </a:lnTo>
                  <a:lnTo>
                    <a:pt x="490" y="1092"/>
                  </a:lnTo>
                  <a:lnTo>
                    <a:pt x="519" y="1094"/>
                  </a:lnTo>
                  <a:lnTo>
                    <a:pt x="547" y="1094"/>
                  </a:lnTo>
                  <a:lnTo>
                    <a:pt x="547" y="1094"/>
                  </a:lnTo>
                  <a:lnTo>
                    <a:pt x="572" y="1094"/>
                  </a:lnTo>
                  <a:lnTo>
                    <a:pt x="598" y="1092"/>
                  </a:lnTo>
                  <a:lnTo>
                    <a:pt x="622" y="1089"/>
                  </a:lnTo>
                  <a:lnTo>
                    <a:pt x="646" y="1085"/>
                  </a:lnTo>
                  <a:lnTo>
                    <a:pt x="671" y="1080"/>
                  </a:lnTo>
                  <a:lnTo>
                    <a:pt x="694" y="1074"/>
                  </a:lnTo>
                  <a:lnTo>
                    <a:pt x="717" y="1067"/>
                  </a:lnTo>
                  <a:lnTo>
                    <a:pt x="740" y="1059"/>
                  </a:lnTo>
                  <a:lnTo>
                    <a:pt x="762" y="1051"/>
                  </a:lnTo>
                  <a:lnTo>
                    <a:pt x="783" y="1041"/>
                  </a:lnTo>
                  <a:lnTo>
                    <a:pt x="806" y="1030"/>
                  </a:lnTo>
                  <a:lnTo>
                    <a:pt x="825" y="1017"/>
                  </a:lnTo>
                  <a:lnTo>
                    <a:pt x="846" y="1005"/>
                  </a:lnTo>
                  <a:lnTo>
                    <a:pt x="865" y="992"/>
                  </a:lnTo>
                  <a:lnTo>
                    <a:pt x="884" y="978"/>
                  </a:lnTo>
                  <a:lnTo>
                    <a:pt x="903" y="962"/>
                  </a:lnTo>
                  <a:lnTo>
                    <a:pt x="903" y="132"/>
                  </a:lnTo>
                  <a:lnTo>
                    <a:pt x="903" y="132"/>
                  </a:lnTo>
                  <a:lnTo>
                    <a:pt x="884" y="117"/>
                  </a:lnTo>
                  <a:lnTo>
                    <a:pt x="865" y="103"/>
                  </a:lnTo>
                  <a:lnTo>
                    <a:pt x="846" y="90"/>
                  </a:lnTo>
                  <a:lnTo>
                    <a:pt x="825" y="76"/>
                  </a:lnTo>
                  <a:lnTo>
                    <a:pt x="806" y="65"/>
                  </a:lnTo>
                  <a:lnTo>
                    <a:pt x="783" y="54"/>
                  </a:lnTo>
                  <a:lnTo>
                    <a:pt x="762" y="44"/>
                  </a:lnTo>
                  <a:lnTo>
                    <a:pt x="740" y="35"/>
                  </a:lnTo>
                  <a:lnTo>
                    <a:pt x="717" y="28"/>
                  </a:lnTo>
                  <a:lnTo>
                    <a:pt x="694" y="20"/>
                  </a:lnTo>
                  <a:lnTo>
                    <a:pt x="671" y="14"/>
                  </a:lnTo>
                  <a:lnTo>
                    <a:pt x="646" y="9"/>
                  </a:lnTo>
                  <a:lnTo>
                    <a:pt x="622" y="5"/>
                  </a:lnTo>
                  <a:lnTo>
                    <a:pt x="598" y="2"/>
                  </a:lnTo>
                  <a:lnTo>
                    <a:pt x="572" y="1"/>
                  </a:lnTo>
                  <a:lnTo>
                    <a:pt x="547" y="0"/>
                  </a:lnTo>
                </a:path>
              </a:pathLst>
            </a:custGeom>
            <a:solidFill>
              <a:schemeClr val="accent1">
                <a:alpha val="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2" name=""/>
            <p:cNvSpPr/>
            <p:nvPr/>
          </p:nvSpPr>
          <p:spPr>
            <a:xfrm rot="10800000" flipH="1">
              <a:off x="7716837" y="5907087"/>
              <a:ext cx="1428750" cy="950913"/>
            </a:xfrm>
            <a:custGeom>
              <a:avLst/>
              <a:gdLst/>
              <a:cxnLst>
                <a:cxn ang="0">
                  <a:pos x="900" y="0"/>
                </a:cxn>
                <a:cxn ang="0">
                  <a:pos x="3" y="0"/>
                </a:cxn>
                <a:cxn ang="0">
                  <a:pos x="3" y="0"/>
                </a:cxn>
                <a:cxn ang="0">
                  <a:pos x="1" y="27"/>
                </a:cxn>
                <a:cxn ang="0">
                  <a:pos x="0" y="53"/>
                </a:cxn>
                <a:cxn ang="0">
                  <a:pos x="0" y="53"/>
                </a:cxn>
                <a:cxn ang="0">
                  <a:pos x="1" y="81"/>
                </a:cxn>
                <a:cxn ang="0">
                  <a:pos x="3" y="108"/>
                </a:cxn>
                <a:cxn ang="0">
                  <a:pos x="7" y="136"/>
                </a:cxn>
                <a:cxn ang="0">
                  <a:pos x="12" y="164"/>
                </a:cxn>
                <a:cxn ang="0">
                  <a:pos x="18" y="189"/>
                </a:cxn>
                <a:cxn ang="0">
                  <a:pos x="25" y="216"/>
                </a:cxn>
                <a:cxn ang="0">
                  <a:pos x="34" y="241"/>
                </a:cxn>
                <a:cxn ang="0">
                  <a:pos x="43" y="265"/>
                </a:cxn>
                <a:cxn ang="0">
                  <a:pos x="54" y="290"/>
                </a:cxn>
                <a:cxn ang="0">
                  <a:pos x="66" y="314"/>
                </a:cxn>
                <a:cxn ang="0">
                  <a:pos x="80" y="336"/>
                </a:cxn>
                <a:cxn ang="0">
                  <a:pos x="94" y="358"/>
                </a:cxn>
                <a:cxn ang="0">
                  <a:pos x="109" y="380"/>
                </a:cxn>
                <a:cxn ang="0">
                  <a:pos x="125" y="400"/>
                </a:cxn>
                <a:cxn ang="0">
                  <a:pos x="143" y="420"/>
                </a:cxn>
                <a:cxn ang="0">
                  <a:pos x="160" y="440"/>
                </a:cxn>
                <a:cxn ang="0">
                  <a:pos x="180" y="458"/>
                </a:cxn>
                <a:cxn ang="0">
                  <a:pos x="199" y="476"/>
                </a:cxn>
                <a:cxn ang="0">
                  <a:pos x="220" y="491"/>
                </a:cxn>
                <a:cxn ang="0">
                  <a:pos x="242" y="507"/>
                </a:cxn>
                <a:cxn ang="0">
                  <a:pos x="264" y="521"/>
                </a:cxn>
                <a:cxn ang="0">
                  <a:pos x="286" y="534"/>
                </a:cxn>
                <a:cxn ang="0">
                  <a:pos x="311" y="546"/>
                </a:cxn>
                <a:cxn ang="0">
                  <a:pos x="335" y="557"/>
                </a:cxn>
                <a:cxn ang="0">
                  <a:pos x="359" y="566"/>
                </a:cxn>
                <a:cxn ang="0">
                  <a:pos x="385" y="575"/>
                </a:cxn>
                <a:cxn ang="0">
                  <a:pos x="410" y="583"/>
                </a:cxn>
                <a:cxn ang="0">
                  <a:pos x="437" y="588"/>
                </a:cxn>
                <a:cxn ang="0">
                  <a:pos x="464" y="594"/>
                </a:cxn>
                <a:cxn ang="0">
                  <a:pos x="491" y="597"/>
                </a:cxn>
                <a:cxn ang="0">
                  <a:pos x="520" y="599"/>
                </a:cxn>
                <a:cxn ang="0">
                  <a:pos x="547" y="599"/>
                </a:cxn>
                <a:cxn ang="0">
                  <a:pos x="547" y="599"/>
                </a:cxn>
                <a:cxn ang="0">
                  <a:pos x="573" y="599"/>
                </a:cxn>
                <a:cxn ang="0">
                  <a:pos x="597" y="597"/>
                </a:cxn>
                <a:cxn ang="0">
                  <a:pos x="621" y="595"/>
                </a:cxn>
                <a:cxn ang="0">
                  <a:pos x="646" y="591"/>
                </a:cxn>
                <a:cxn ang="0">
                  <a:pos x="670" y="586"/>
                </a:cxn>
                <a:cxn ang="0">
                  <a:pos x="693" y="581"/>
                </a:cxn>
                <a:cxn ang="0">
                  <a:pos x="715" y="573"/>
                </a:cxn>
                <a:cxn ang="0">
                  <a:pos x="739" y="565"/>
                </a:cxn>
                <a:cxn ang="0">
                  <a:pos x="761" y="556"/>
                </a:cxn>
                <a:cxn ang="0">
                  <a:pos x="782" y="547"/>
                </a:cxn>
                <a:cxn ang="0">
                  <a:pos x="803" y="536"/>
                </a:cxn>
                <a:cxn ang="0">
                  <a:pos x="824" y="525"/>
                </a:cxn>
                <a:cxn ang="0">
                  <a:pos x="844" y="513"/>
                </a:cxn>
                <a:cxn ang="0">
                  <a:pos x="864" y="500"/>
                </a:cxn>
                <a:cxn ang="0">
                  <a:pos x="882" y="486"/>
                </a:cxn>
                <a:cxn ang="0">
                  <a:pos x="900" y="471"/>
                </a:cxn>
                <a:cxn ang="0">
                  <a:pos x="900" y="0"/>
                </a:cxn>
              </a:cxnLst>
              <a:rect l="0" t="0" r="r" b="b"/>
              <a:pathLst>
                <a:path w="900" h="599">
                  <a:moveTo>
                    <a:pt x="900" y="0"/>
                  </a:moveTo>
                  <a:lnTo>
                    <a:pt x="3" y="0"/>
                  </a:lnTo>
                  <a:lnTo>
                    <a:pt x="3" y="0"/>
                  </a:lnTo>
                  <a:lnTo>
                    <a:pt x="1" y="27"/>
                  </a:lnTo>
                  <a:lnTo>
                    <a:pt x="0" y="53"/>
                  </a:lnTo>
                  <a:lnTo>
                    <a:pt x="0" y="53"/>
                  </a:lnTo>
                  <a:lnTo>
                    <a:pt x="1" y="81"/>
                  </a:lnTo>
                  <a:lnTo>
                    <a:pt x="3" y="108"/>
                  </a:lnTo>
                  <a:lnTo>
                    <a:pt x="7" y="136"/>
                  </a:lnTo>
                  <a:lnTo>
                    <a:pt x="12" y="164"/>
                  </a:lnTo>
                  <a:lnTo>
                    <a:pt x="18" y="189"/>
                  </a:lnTo>
                  <a:lnTo>
                    <a:pt x="25" y="216"/>
                  </a:lnTo>
                  <a:lnTo>
                    <a:pt x="34" y="241"/>
                  </a:lnTo>
                  <a:lnTo>
                    <a:pt x="43" y="265"/>
                  </a:lnTo>
                  <a:lnTo>
                    <a:pt x="54" y="290"/>
                  </a:lnTo>
                  <a:lnTo>
                    <a:pt x="66" y="314"/>
                  </a:lnTo>
                  <a:lnTo>
                    <a:pt x="80" y="336"/>
                  </a:lnTo>
                  <a:lnTo>
                    <a:pt x="94" y="358"/>
                  </a:lnTo>
                  <a:lnTo>
                    <a:pt x="109" y="380"/>
                  </a:lnTo>
                  <a:lnTo>
                    <a:pt x="125" y="400"/>
                  </a:lnTo>
                  <a:lnTo>
                    <a:pt x="143" y="420"/>
                  </a:lnTo>
                  <a:lnTo>
                    <a:pt x="160" y="440"/>
                  </a:lnTo>
                  <a:lnTo>
                    <a:pt x="180" y="458"/>
                  </a:lnTo>
                  <a:lnTo>
                    <a:pt x="199" y="476"/>
                  </a:lnTo>
                  <a:lnTo>
                    <a:pt x="220" y="491"/>
                  </a:lnTo>
                  <a:lnTo>
                    <a:pt x="242" y="507"/>
                  </a:lnTo>
                  <a:lnTo>
                    <a:pt x="264" y="521"/>
                  </a:lnTo>
                  <a:lnTo>
                    <a:pt x="286" y="534"/>
                  </a:lnTo>
                  <a:lnTo>
                    <a:pt x="311" y="546"/>
                  </a:lnTo>
                  <a:lnTo>
                    <a:pt x="335" y="557"/>
                  </a:lnTo>
                  <a:lnTo>
                    <a:pt x="359" y="566"/>
                  </a:lnTo>
                  <a:lnTo>
                    <a:pt x="385" y="575"/>
                  </a:lnTo>
                  <a:lnTo>
                    <a:pt x="410" y="583"/>
                  </a:lnTo>
                  <a:lnTo>
                    <a:pt x="437" y="588"/>
                  </a:lnTo>
                  <a:lnTo>
                    <a:pt x="464" y="594"/>
                  </a:lnTo>
                  <a:lnTo>
                    <a:pt x="491" y="597"/>
                  </a:lnTo>
                  <a:lnTo>
                    <a:pt x="520" y="599"/>
                  </a:lnTo>
                  <a:lnTo>
                    <a:pt x="547" y="599"/>
                  </a:lnTo>
                  <a:lnTo>
                    <a:pt x="547" y="599"/>
                  </a:lnTo>
                  <a:lnTo>
                    <a:pt x="573" y="599"/>
                  </a:lnTo>
                  <a:lnTo>
                    <a:pt x="597" y="597"/>
                  </a:lnTo>
                  <a:lnTo>
                    <a:pt x="621" y="595"/>
                  </a:lnTo>
                  <a:lnTo>
                    <a:pt x="646" y="591"/>
                  </a:lnTo>
                  <a:lnTo>
                    <a:pt x="670" y="586"/>
                  </a:lnTo>
                  <a:lnTo>
                    <a:pt x="693" y="581"/>
                  </a:lnTo>
                  <a:lnTo>
                    <a:pt x="715" y="573"/>
                  </a:lnTo>
                  <a:lnTo>
                    <a:pt x="739" y="565"/>
                  </a:lnTo>
                  <a:lnTo>
                    <a:pt x="761" y="556"/>
                  </a:lnTo>
                  <a:lnTo>
                    <a:pt x="782" y="547"/>
                  </a:lnTo>
                  <a:lnTo>
                    <a:pt x="803" y="536"/>
                  </a:lnTo>
                  <a:lnTo>
                    <a:pt x="824" y="525"/>
                  </a:lnTo>
                  <a:lnTo>
                    <a:pt x="844" y="513"/>
                  </a:lnTo>
                  <a:lnTo>
                    <a:pt x="864" y="500"/>
                  </a:lnTo>
                  <a:lnTo>
                    <a:pt x="882" y="486"/>
                  </a:lnTo>
                  <a:lnTo>
                    <a:pt x="900" y="471"/>
                  </a:lnTo>
                  <a:lnTo>
                    <a:pt x="900" y="0"/>
                  </a:lnTo>
                </a:path>
              </a:pathLst>
            </a:custGeom>
            <a:solidFill>
              <a:schemeClr val="accent4">
                <a:alpha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</p:grpSp>
      <p:sp>
        <p:nvSpPr>
          <p:cNvPr id="2" name=""/>
          <p:cNvSpPr>
            <a:spLocks noGrp="1"/>
          </p:cNvSpPr>
          <p:nvPr>
            <p:ph type="title" orient="vert" idx="0"/>
          </p:nvPr>
        </p:nvSpPr>
        <p:spPr>
          <a:xfrm>
            <a:off x="8839107" y="274638"/>
            <a:ext cx="2743171" cy="5851525"/>
          </a:xfrm>
        </p:spPr>
        <p:txBody>
          <a:bodyPr vert="eaVert"/>
          <a:lstStyle>
            <a:lvl1pPr>
              <a:defRPr sz="4000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"/>
          <p:cNvSpPr>
            <a:spLocks noGrp="1"/>
          </p:cNvSpPr>
          <p:nvPr>
            <p:ph type="body" orient="vert" idx="1"/>
          </p:nvPr>
        </p:nvSpPr>
        <p:spPr>
          <a:xfrm>
            <a:off x="609593" y="274638"/>
            <a:ext cx="8026315" cy="5851525"/>
          </a:xfrm>
        </p:spPr>
        <p:txBody>
          <a:bodyPr vert="eaVert"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4" name="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pPr>
              <a:defRPr lang="ko-KR" altLang="en-US"/>
            </a:pPr>
            <a:fld id="{4FDAC133-137F-4C30-AEE7-4344412CC8FC}" type="datetime1">
              <a:rPr lang="ko-KR" altLang="en-US"/>
              <a:pPr>
                <a:defRPr lang="ko-KR" altLang="en-US"/>
              </a:pPr>
              <a:t>2024-04-13</a:t>
            </a:fld>
            <a:endParaRPr lang="ko-KR" altLang="en-US"/>
          </a:p>
        </p:txBody>
      </p:sp>
      <p:sp>
        <p:nvSpPr>
          <p:cNvPr id="5" name=""/>
          <p:cNvSpPr>
            <a:spLocks noGrp="1"/>
          </p:cNvSpPr>
          <p:nvPr>
            <p:ph type="ftr" sz="quarter" idx="11"/>
          </p:nvPr>
        </p:nvSpPr>
        <p:spPr>
          <a:xfrm>
            <a:off x="4797512" y="6356350"/>
            <a:ext cx="2596847" cy="365125"/>
          </a:xfrm>
        </p:spPr>
        <p:txBody>
          <a:bodyPr/>
          <a:lstStyle>
            <a:lvl1pPr algn="ctr">
              <a:defRPr>
                <a:solidFill>
                  <a:schemeClr val="accent2"/>
                </a:solidFill>
              </a:defRPr>
            </a:lvl1pPr>
          </a:lstStyle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"/>
          <p:cNvSpPr>
            <a:spLocks noGrp="1"/>
          </p:cNvSpPr>
          <p:nvPr>
            <p:ph type="sldNum" sz="quarter" idx="12"/>
          </p:nvPr>
        </p:nvSpPr>
        <p:spPr>
          <a:xfrm>
            <a:off x="8896003" y="6356350"/>
            <a:ext cx="2844770" cy="365125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13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TITLE_AND_BODY" type="tx">
  <p:cSld name="TITLE_AND_BO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 idx="0"/>
          </p:nvPr>
        </p:nvSpPr>
        <p:spPr>
          <a:xfrm>
            <a:off x="415600" y="593366"/>
            <a:ext cx="11360800" cy="763600"/>
          </a:xfrm>
          <a:prstGeom prst="rect">
            <a:avLst/>
          </a:prstGeom>
        </p:spPr>
        <p:txBody>
          <a:bodyPr wrap="square" lIns="91424" tIns="91424" rIns="91424" bIns="91424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pPr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wrap="square" lIns="91424" tIns="91424" rIns="91424" bIns="91424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pPr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wrap="square" lIns="91424" tIns="91424" rIns="91424" bIns="91424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  <a:defRPr/>
              </a:pPr>
              <a:t>‹#›</a:t>
            </a:fld>
            <a:endParaRPr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2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제목 및 내용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title" idx="0"/>
          </p:nvPr>
        </p:nvSpPr>
        <p:spPr>
          <a:xfrm>
            <a:off x="452923" y="274638"/>
            <a:ext cx="8691002" cy="939784"/>
          </a:xfrm>
        </p:spPr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"/>
          <p:cNvSpPr>
            <a:spLocks noGrp="1"/>
          </p:cNvSpPr>
          <p:nvPr>
            <p:ph idx="1"/>
          </p:nvPr>
        </p:nvSpPr>
        <p:spPr>
          <a:xfrm>
            <a:off x="457195" y="1428736"/>
            <a:ext cx="11201205" cy="469742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4" name="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pPr>
              <a:defRPr lang="ko-KR" altLang="en-US"/>
            </a:pPr>
            <a:fld id="{66905ED7-7392-4C17-B7BA-290FCD24D175}" type="datetime1">
              <a:rPr lang="ko-KR" altLang="en-US"/>
              <a:pPr>
                <a:defRPr lang="ko-KR" altLang="en-US"/>
              </a:pPr>
              <a:t>2024-04-13</a:t>
            </a:fld>
            <a:endParaRPr lang="ko-KR" altLang="en-US"/>
          </a:p>
        </p:txBody>
      </p:sp>
      <p:sp>
        <p:nvSpPr>
          <p:cNvPr id="5" name="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3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 showMasterPhAnim="1" matchingName="빈 화면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384220FF-38D3-4317-BDD8-8F3AC7CD26BF}" type="datetime1">
              <a:rPr lang="ko-KR" altLang="en-US"/>
              <a:pPr>
                <a:defRPr lang="ko-KR" altLang="en-US"/>
              </a:pPr>
              <a:t>2024-04-13</a:t>
            </a:fld>
            <a:endParaRPr lang="ko-KR" altLang="en-US"/>
          </a:p>
        </p:txBody>
      </p:sp>
      <p:sp>
        <p:nvSpPr>
          <p:cNvPr id="3" name="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  <p:sp>
        <p:nvSpPr>
          <p:cNvPr id="7" name=""/>
          <p:cNvSpPr/>
          <p:nvPr/>
        </p:nvSpPr>
        <p:spPr>
          <a:xfrm>
            <a:off x="0" y="0"/>
            <a:ext cx="190456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ko-KR" altLang="en-US"/>
            </a:pPr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4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 showMasterPhAnim="1" matchingName="구역 머리글" type="secHead" preserve="1">
  <p:cSld name="구역 머리글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"/>
          <p:cNvGrpSpPr/>
          <p:nvPr/>
        </p:nvGrpSpPr>
        <p:grpSpPr>
          <a:xfrm rot="0" flipH="1">
            <a:off x="-36577" y="-892801"/>
            <a:ext cx="7069627" cy="7757496"/>
            <a:chOff x="5124362" y="-892801"/>
            <a:chExt cx="7069627" cy="7757496"/>
          </a:xfrm>
        </p:grpSpPr>
        <p:grpSp>
          <p:nvGrpSpPr>
            <p:cNvPr id="39" name=""/>
            <p:cNvGrpSpPr/>
            <p:nvPr userDrawn="1"/>
          </p:nvGrpSpPr>
          <p:grpSpPr>
            <a:xfrm rot="0">
              <a:off x="8882324" y="1428736"/>
              <a:ext cx="1824288" cy="5435959"/>
              <a:chOff x="6248271" y="1500174"/>
              <a:chExt cx="1781773" cy="5435959"/>
            </a:xfrm>
          </p:grpSpPr>
          <p:sp>
            <p:nvSpPr>
              <p:cNvPr id="40" name=""/>
              <p:cNvSpPr/>
              <p:nvPr/>
            </p:nvSpPr>
            <p:spPr>
              <a:xfrm rot="10800000">
                <a:off x="6277478" y="5183567"/>
                <a:ext cx="1752566" cy="1752566"/>
              </a:xfrm>
              <a:prstGeom prst="ellipse">
                <a:avLst/>
              </a:prstGeom>
              <a:solidFill>
                <a:schemeClr val="bg1">
                  <a:alpha val="3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41" name=""/>
              <p:cNvSpPr/>
              <p:nvPr/>
            </p:nvSpPr>
            <p:spPr>
              <a:xfrm rot="10800000">
                <a:off x="6277478" y="3955770"/>
                <a:ext cx="1752566" cy="1752566"/>
              </a:xfrm>
              <a:prstGeom prst="ellipse">
                <a:avLst/>
              </a:prstGeom>
              <a:solidFill>
                <a:schemeClr val="bg1">
                  <a:alpha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42" name=""/>
              <p:cNvSpPr/>
              <p:nvPr/>
            </p:nvSpPr>
            <p:spPr>
              <a:xfrm rot="10800000">
                <a:off x="6248308" y="2727972"/>
                <a:ext cx="1752566" cy="1752566"/>
              </a:xfrm>
              <a:prstGeom prst="ellipse">
                <a:avLst/>
              </a:prstGeom>
              <a:solidFill>
                <a:schemeClr val="bg1">
                  <a:alpha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43" name=""/>
              <p:cNvSpPr/>
              <p:nvPr/>
            </p:nvSpPr>
            <p:spPr>
              <a:xfrm rot="10800000">
                <a:off x="6248271" y="1500174"/>
                <a:ext cx="1752566" cy="1752566"/>
              </a:xfrm>
              <a:prstGeom prst="ellipse">
                <a:avLst/>
              </a:prstGeom>
              <a:solidFill>
                <a:schemeClr val="bg1">
                  <a:alpha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</p:grpSp>
        <p:grpSp>
          <p:nvGrpSpPr>
            <p:cNvPr id="44" name=""/>
            <p:cNvGrpSpPr/>
            <p:nvPr userDrawn="1"/>
          </p:nvGrpSpPr>
          <p:grpSpPr>
            <a:xfrm rot="0">
              <a:off x="10721394" y="0"/>
              <a:ext cx="1472594" cy="5676581"/>
              <a:chOff x="7707312" y="0"/>
              <a:chExt cx="1438275" cy="5676581"/>
            </a:xfrm>
          </p:grpSpPr>
          <p:sp>
            <p:nvSpPr>
              <p:cNvPr id="45" name=""/>
              <p:cNvSpPr/>
              <p:nvPr/>
            </p:nvSpPr>
            <p:spPr>
              <a:xfrm>
                <a:off x="7716837" y="395605"/>
                <a:ext cx="1428750" cy="1736725"/>
              </a:xfrm>
              <a:custGeom>
                <a:avLst/>
                <a:gdLst/>
                <a:cxnLst>
                  <a:cxn ang="0">
                    <a:pos x="547" y="0"/>
                  </a:cxn>
                  <a:cxn ang="0">
                    <a:pos x="492" y="2"/>
                  </a:cxn>
                  <a:cxn ang="0">
                    <a:pos x="436" y="11"/>
                  </a:cxn>
                  <a:cxn ang="0">
                    <a:pos x="384" y="25"/>
                  </a:cxn>
                  <a:cxn ang="0">
                    <a:pos x="334" y="42"/>
                  </a:cxn>
                  <a:cxn ang="0">
                    <a:pos x="286" y="65"/>
                  </a:cxn>
                  <a:cxn ang="0">
                    <a:pos x="242" y="93"/>
                  </a:cxn>
                  <a:cxn ang="0">
                    <a:pos x="198" y="124"/>
                  </a:cxn>
                  <a:cxn ang="0">
                    <a:pos x="160" y="159"/>
                  </a:cxn>
                  <a:cxn ang="0">
                    <a:pos x="124" y="199"/>
                  </a:cxn>
                  <a:cxn ang="0">
                    <a:pos x="93" y="241"/>
                  </a:cxn>
                  <a:cxn ang="0">
                    <a:pos x="66" y="286"/>
                  </a:cxn>
                  <a:cxn ang="0">
                    <a:pos x="43" y="334"/>
                  </a:cxn>
                  <a:cxn ang="0">
                    <a:pos x="25" y="384"/>
                  </a:cxn>
                  <a:cxn ang="0">
                    <a:pos x="12" y="436"/>
                  </a:cxn>
                  <a:cxn ang="0">
                    <a:pos x="3" y="491"/>
                  </a:cxn>
                  <a:cxn ang="0">
                    <a:pos x="0" y="547"/>
                  </a:cxn>
                  <a:cxn ang="0">
                    <a:pos x="0" y="575"/>
                  </a:cxn>
                  <a:cxn ang="0">
                    <a:pos x="6" y="629"/>
                  </a:cxn>
                  <a:cxn ang="0">
                    <a:pos x="17" y="684"/>
                  </a:cxn>
                  <a:cxn ang="0">
                    <a:pos x="34" y="735"/>
                  </a:cxn>
                  <a:cxn ang="0">
                    <a:pos x="54" y="783"/>
                  </a:cxn>
                  <a:cxn ang="0">
                    <a:pos x="79" y="831"/>
                  </a:cxn>
                  <a:cxn ang="0">
                    <a:pos x="109" y="874"/>
                  </a:cxn>
                  <a:cxn ang="0">
                    <a:pos x="142" y="915"/>
                  </a:cxn>
                  <a:cxn ang="0">
                    <a:pos x="180" y="951"/>
                  </a:cxn>
                  <a:cxn ang="0">
                    <a:pos x="219" y="985"/>
                  </a:cxn>
                  <a:cxn ang="0">
                    <a:pos x="264" y="1014"/>
                  </a:cxn>
                  <a:cxn ang="0">
                    <a:pos x="310" y="1040"/>
                  </a:cxn>
                  <a:cxn ang="0">
                    <a:pos x="359" y="1061"/>
                  </a:cxn>
                  <a:cxn ang="0">
                    <a:pos x="410" y="1076"/>
                  </a:cxn>
                  <a:cxn ang="0">
                    <a:pos x="464" y="1087"/>
                  </a:cxn>
                  <a:cxn ang="0">
                    <a:pos x="519" y="1093"/>
                  </a:cxn>
                  <a:cxn ang="0">
                    <a:pos x="547" y="1094"/>
                  </a:cxn>
                  <a:cxn ang="0">
                    <a:pos x="597" y="1092"/>
                  </a:cxn>
                  <a:cxn ang="0">
                    <a:pos x="645" y="1085"/>
                  </a:cxn>
                  <a:cxn ang="0">
                    <a:pos x="693" y="1074"/>
                  </a:cxn>
                  <a:cxn ang="0">
                    <a:pos x="738" y="1060"/>
                  </a:cxn>
                  <a:cxn ang="0">
                    <a:pos x="782" y="1041"/>
                  </a:cxn>
                  <a:cxn ang="0">
                    <a:pos x="823" y="1019"/>
                  </a:cxn>
                  <a:cxn ang="0">
                    <a:pos x="863" y="993"/>
                  </a:cxn>
                  <a:cxn ang="0">
                    <a:pos x="900" y="965"/>
                  </a:cxn>
                  <a:cxn ang="0">
                    <a:pos x="900" y="128"/>
                  </a:cxn>
                  <a:cxn ang="0">
                    <a:pos x="863" y="101"/>
                  </a:cxn>
                  <a:cxn ang="0">
                    <a:pos x="823" y="74"/>
                  </a:cxn>
                  <a:cxn ang="0">
                    <a:pos x="782" y="52"/>
                  </a:cxn>
                  <a:cxn ang="0">
                    <a:pos x="738" y="34"/>
                  </a:cxn>
                  <a:cxn ang="0">
                    <a:pos x="693" y="19"/>
                  </a:cxn>
                  <a:cxn ang="0">
                    <a:pos x="645" y="9"/>
                  </a:cxn>
                  <a:cxn ang="0">
                    <a:pos x="597" y="2"/>
                  </a:cxn>
                  <a:cxn ang="0">
                    <a:pos x="547" y="0"/>
                  </a:cxn>
                </a:cxnLst>
                <a:rect l="0" t="0" r="r" b="b"/>
                <a:pathLst>
                  <a:path w="900" h="1094">
                    <a:moveTo>
                      <a:pt x="547" y="0"/>
                    </a:moveTo>
                    <a:lnTo>
                      <a:pt x="547" y="0"/>
                    </a:lnTo>
                    <a:lnTo>
                      <a:pt x="519" y="0"/>
                    </a:lnTo>
                    <a:lnTo>
                      <a:pt x="492" y="2"/>
                    </a:lnTo>
                    <a:lnTo>
                      <a:pt x="464" y="6"/>
                    </a:lnTo>
                    <a:lnTo>
                      <a:pt x="436" y="11"/>
                    </a:lnTo>
                    <a:lnTo>
                      <a:pt x="410" y="17"/>
                    </a:lnTo>
                    <a:lnTo>
                      <a:pt x="384" y="25"/>
                    </a:lnTo>
                    <a:lnTo>
                      <a:pt x="359" y="33"/>
                    </a:lnTo>
                    <a:lnTo>
                      <a:pt x="334" y="42"/>
                    </a:lnTo>
                    <a:lnTo>
                      <a:pt x="310" y="53"/>
                    </a:lnTo>
                    <a:lnTo>
                      <a:pt x="286" y="65"/>
                    </a:lnTo>
                    <a:lnTo>
                      <a:pt x="264" y="79"/>
                    </a:lnTo>
                    <a:lnTo>
                      <a:pt x="242" y="93"/>
                    </a:lnTo>
                    <a:lnTo>
                      <a:pt x="219" y="109"/>
                    </a:lnTo>
                    <a:lnTo>
                      <a:pt x="198" y="124"/>
                    </a:lnTo>
                    <a:lnTo>
                      <a:pt x="180" y="142"/>
                    </a:lnTo>
                    <a:lnTo>
                      <a:pt x="160" y="159"/>
                    </a:lnTo>
                    <a:lnTo>
                      <a:pt x="142" y="179"/>
                    </a:lnTo>
                    <a:lnTo>
                      <a:pt x="124" y="199"/>
                    </a:lnTo>
                    <a:lnTo>
                      <a:pt x="109" y="219"/>
                    </a:lnTo>
                    <a:lnTo>
                      <a:pt x="93" y="241"/>
                    </a:lnTo>
                    <a:lnTo>
                      <a:pt x="79" y="263"/>
                    </a:lnTo>
                    <a:lnTo>
                      <a:pt x="66" y="286"/>
                    </a:lnTo>
                    <a:lnTo>
                      <a:pt x="54" y="310"/>
                    </a:lnTo>
                    <a:lnTo>
                      <a:pt x="43" y="334"/>
                    </a:lnTo>
                    <a:lnTo>
                      <a:pt x="34" y="359"/>
                    </a:lnTo>
                    <a:lnTo>
                      <a:pt x="25" y="384"/>
                    </a:lnTo>
                    <a:lnTo>
                      <a:pt x="17" y="409"/>
                    </a:lnTo>
                    <a:lnTo>
                      <a:pt x="12" y="436"/>
                    </a:lnTo>
                    <a:lnTo>
                      <a:pt x="6" y="464"/>
                    </a:lnTo>
                    <a:lnTo>
                      <a:pt x="3" y="491"/>
                    </a:lnTo>
                    <a:lnTo>
                      <a:pt x="0" y="519"/>
                    </a:lnTo>
                    <a:lnTo>
                      <a:pt x="0" y="547"/>
                    </a:lnTo>
                    <a:lnTo>
                      <a:pt x="0" y="547"/>
                    </a:lnTo>
                    <a:lnTo>
                      <a:pt x="0" y="575"/>
                    </a:lnTo>
                    <a:lnTo>
                      <a:pt x="3" y="603"/>
                    </a:lnTo>
                    <a:lnTo>
                      <a:pt x="6" y="629"/>
                    </a:lnTo>
                    <a:lnTo>
                      <a:pt x="12" y="657"/>
                    </a:lnTo>
                    <a:lnTo>
                      <a:pt x="17" y="684"/>
                    </a:lnTo>
                    <a:lnTo>
                      <a:pt x="25" y="709"/>
                    </a:lnTo>
                    <a:lnTo>
                      <a:pt x="34" y="735"/>
                    </a:lnTo>
                    <a:lnTo>
                      <a:pt x="43" y="760"/>
                    </a:lnTo>
                    <a:lnTo>
                      <a:pt x="54" y="783"/>
                    </a:lnTo>
                    <a:lnTo>
                      <a:pt x="66" y="808"/>
                    </a:lnTo>
                    <a:lnTo>
                      <a:pt x="79" y="831"/>
                    </a:lnTo>
                    <a:lnTo>
                      <a:pt x="93" y="853"/>
                    </a:lnTo>
                    <a:lnTo>
                      <a:pt x="109" y="874"/>
                    </a:lnTo>
                    <a:lnTo>
                      <a:pt x="124" y="895"/>
                    </a:lnTo>
                    <a:lnTo>
                      <a:pt x="142" y="915"/>
                    </a:lnTo>
                    <a:lnTo>
                      <a:pt x="160" y="934"/>
                    </a:lnTo>
                    <a:lnTo>
                      <a:pt x="180" y="951"/>
                    </a:lnTo>
                    <a:lnTo>
                      <a:pt x="198" y="969"/>
                    </a:lnTo>
                    <a:lnTo>
                      <a:pt x="219" y="985"/>
                    </a:lnTo>
                    <a:lnTo>
                      <a:pt x="242" y="1000"/>
                    </a:lnTo>
                    <a:lnTo>
                      <a:pt x="264" y="1014"/>
                    </a:lnTo>
                    <a:lnTo>
                      <a:pt x="286" y="1028"/>
                    </a:lnTo>
                    <a:lnTo>
                      <a:pt x="310" y="1040"/>
                    </a:lnTo>
                    <a:lnTo>
                      <a:pt x="334" y="1051"/>
                    </a:lnTo>
                    <a:lnTo>
                      <a:pt x="359" y="1061"/>
                    </a:lnTo>
                    <a:lnTo>
                      <a:pt x="384" y="1069"/>
                    </a:lnTo>
                    <a:lnTo>
                      <a:pt x="410" y="1076"/>
                    </a:lnTo>
                    <a:lnTo>
                      <a:pt x="436" y="1083"/>
                    </a:lnTo>
                    <a:lnTo>
                      <a:pt x="464" y="1087"/>
                    </a:lnTo>
                    <a:lnTo>
                      <a:pt x="492" y="1091"/>
                    </a:lnTo>
                    <a:lnTo>
                      <a:pt x="519" y="1093"/>
                    </a:lnTo>
                    <a:lnTo>
                      <a:pt x="547" y="1094"/>
                    </a:lnTo>
                    <a:lnTo>
                      <a:pt x="547" y="1094"/>
                    </a:lnTo>
                    <a:lnTo>
                      <a:pt x="572" y="1093"/>
                    </a:lnTo>
                    <a:lnTo>
                      <a:pt x="597" y="1092"/>
                    </a:lnTo>
                    <a:lnTo>
                      <a:pt x="621" y="1088"/>
                    </a:lnTo>
                    <a:lnTo>
                      <a:pt x="645" y="1085"/>
                    </a:lnTo>
                    <a:lnTo>
                      <a:pt x="670" y="1080"/>
                    </a:lnTo>
                    <a:lnTo>
                      <a:pt x="693" y="1074"/>
                    </a:lnTo>
                    <a:lnTo>
                      <a:pt x="716" y="1067"/>
                    </a:lnTo>
                    <a:lnTo>
                      <a:pt x="738" y="1060"/>
                    </a:lnTo>
                    <a:lnTo>
                      <a:pt x="760" y="1051"/>
                    </a:lnTo>
                    <a:lnTo>
                      <a:pt x="782" y="1041"/>
                    </a:lnTo>
                    <a:lnTo>
                      <a:pt x="803" y="1030"/>
                    </a:lnTo>
                    <a:lnTo>
                      <a:pt x="823" y="1019"/>
                    </a:lnTo>
                    <a:lnTo>
                      <a:pt x="843" y="1007"/>
                    </a:lnTo>
                    <a:lnTo>
                      <a:pt x="863" y="993"/>
                    </a:lnTo>
                    <a:lnTo>
                      <a:pt x="882" y="979"/>
                    </a:lnTo>
                    <a:lnTo>
                      <a:pt x="900" y="965"/>
                    </a:lnTo>
                    <a:lnTo>
                      <a:pt x="900" y="128"/>
                    </a:lnTo>
                    <a:lnTo>
                      <a:pt x="900" y="128"/>
                    </a:lnTo>
                    <a:lnTo>
                      <a:pt x="882" y="114"/>
                    </a:lnTo>
                    <a:lnTo>
                      <a:pt x="863" y="101"/>
                    </a:lnTo>
                    <a:lnTo>
                      <a:pt x="843" y="88"/>
                    </a:lnTo>
                    <a:lnTo>
                      <a:pt x="823" y="74"/>
                    </a:lnTo>
                    <a:lnTo>
                      <a:pt x="803" y="63"/>
                    </a:lnTo>
                    <a:lnTo>
                      <a:pt x="782" y="52"/>
                    </a:lnTo>
                    <a:lnTo>
                      <a:pt x="760" y="43"/>
                    </a:lnTo>
                    <a:lnTo>
                      <a:pt x="738" y="34"/>
                    </a:lnTo>
                    <a:lnTo>
                      <a:pt x="716" y="27"/>
                    </a:lnTo>
                    <a:lnTo>
                      <a:pt x="693" y="19"/>
                    </a:lnTo>
                    <a:lnTo>
                      <a:pt x="670" y="13"/>
                    </a:lnTo>
                    <a:lnTo>
                      <a:pt x="645" y="9"/>
                    </a:lnTo>
                    <a:lnTo>
                      <a:pt x="621" y="5"/>
                    </a:lnTo>
                    <a:lnTo>
                      <a:pt x="597" y="2"/>
                    </a:lnTo>
                    <a:lnTo>
                      <a:pt x="572" y="0"/>
                    </a:lnTo>
                    <a:lnTo>
                      <a:pt x="547" y="0"/>
                    </a:lnTo>
                  </a:path>
                </a:pathLst>
              </a:custGeom>
              <a:solidFill>
                <a:schemeClr val="bg1">
                  <a:alpha val="3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46" name=""/>
              <p:cNvSpPr/>
              <p:nvPr/>
            </p:nvSpPr>
            <p:spPr>
              <a:xfrm>
                <a:off x="7707312" y="1577022"/>
                <a:ext cx="1433513" cy="1736725"/>
              </a:xfrm>
              <a:custGeom>
                <a:avLst/>
                <a:gdLst/>
                <a:cxnLst>
                  <a:cxn ang="0">
                    <a:pos x="546" y="0"/>
                  </a:cxn>
                  <a:cxn ang="0">
                    <a:pos x="491" y="4"/>
                  </a:cxn>
                  <a:cxn ang="0">
                    <a:pos x="435" y="11"/>
                  </a:cxn>
                  <a:cxn ang="0">
                    <a:pos x="383" y="26"/>
                  </a:cxn>
                  <a:cxn ang="0">
                    <a:pos x="334" y="43"/>
                  </a:cxn>
                  <a:cxn ang="0">
                    <a:pos x="285" y="67"/>
                  </a:cxn>
                  <a:cxn ang="0">
                    <a:pos x="241" y="94"/>
                  </a:cxn>
                  <a:cxn ang="0">
                    <a:pos x="198" y="125"/>
                  </a:cxn>
                  <a:cxn ang="0">
                    <a:pos x="159" y="161"/>
                  </a:cxn>
                  <a:cxn ang="0">
                    <a:pos x="124" y="199"/>
                  </a:cxn>
                  <a:cxn ang="0">
                    <a:pos x="93" y="241"/>
                  </a:cxn>
                  <a:cxn ang="0">
                    <a:pos x="65" y="287"/>
                  </a:cxn>
                  <a:cxn ang="0">
                    <a:pos x="42" y="334"/>
                  </a:cxn>
                  <a:cxn ang="0">
                    <a:pos x="24" y="385"/>
                  </a:cxn>
                  <a:cxn ang="0">
                    <a:pos x="11" y="437"/>
                  </a:cxn>
                  <a:cxn ang="0">
                    <a:pos x="2" y="491"/>
                  </a:cxn>
                  <a:cxn ang="0">
                    <a:pos x="0" y="548"/>
                  </a:cxn>
                  <a:cxn ang="0">
                    <a:pos x="0" y="575"/>
                  </a:cxn>
                  <a:cxn ang="0">
                    <a:pos x="5" y="631"/>
                  </a:cxn>
                  <a:cxn ang="0">
                    <a:pos x="16" y="684"/>
                  </a:cxn>
                  <a:cxn ang="0">
                    <a:pos x="33" y="736"/>
                  </a:cxn>
                  <a:cxn ang="0">
                    <a:pos x="53" y="784"/>
                  </a:cxn>
                  <a:cxn ang="0">
                    <a:pos x="78" y="831"/>
                  </a:cxn>
                  <a:cxn ang="0">
                    <a:pos x="108" y="875"/>
                  </a:cxn>
                  <a:cxn ang="0">
                    <a:pos x="141" y="915"/>
                  </a:cxn>
                  <a:cxn ang="0">
                    <a:pos x="179" y="952"/>
                  </a:cxn>
                  <a:cxn ang="0">
                    <a:pos x="219" y="986"/>
                  </a:cxn>
                  <a:cxn ang="0">
                    <a:pos x="263" y="1016"/>
                  </a:cxn>
                  <a:cxn ang="0">
                    <a:pos x="309" y="1041"/>
                  </a:cxn>
                  <a:cxn ang="0">
                    <a:pos x="358" y="1061"/>
                  </a:cxn>
                  <a:cxn ang="0">
                    <a:pos x="409" y="1077"/>
                  </a:cxn>
                  <a:cxn ang="0">
                    <a:pos x="463" y="1089"/>
                  </a:cxn>
                  <a:cxn ang="0">
                    <a:pos x="518" y="1094"/>
                  </a:cxn>
                  <a:cxn ang="0">
                    <a:pos x="546" y="1094"/>
                  </a:cxn>
                  <a:cxn ang="0">
                    <a:pos x="597" y="1092"/>
                  </a:cxn>
                  <a:cxn ang="0">
                    <a:pos x="647" y="1085"/>
                  </a:cxn>
                  <a:cxn ang="0">
                    <a:pos x="694" y="1074"/>
                  </a:cxn>
                  <a:cxn ang="0">
                    <a:pos x="741" y="1059"/>
                  </a:cxn>
                  <a:cxn ang="0">
                    <a:pos x="785" y="1040"/>
                  </a:cxn>
                  <a:cxn ang="0">
                    <a:pos x="827" y="1018"/>
                  </a:cxn>
                  <a:cxn ang="0">
                    <a:pos x="867" y="991"/>
                  </a:cxn>
                  <a:cxn ang="0">
                    <a:pos x="903" y="961"/>
                  </a:cxn>
                  <a:cxn ang="0">
                    <a:pos x="903" y="134"/>
                  </a:cxn>
                  <a:cxn ang="0">
                    <a:pos x="867" y="104"/>
                  </a:cxn>
                  <a:cxn ang="0">
                    <a:pos x="827" y="78"/>
                  </a:cxn>
                  <a:cxn ang="0">
                    <a:pos x="785" y="56"/>
                  </a:cxn>
                  <a:cxn ang="0">
                    <a:pos x="741" y="36"/>
                  </a:cxn>
                  <a:cxn ang="0">
                    <a:pos x="694" y="21"/>
                  </a:cxn>
                  <a:cxn ang="0">
                    <a:pos x="647" y="10"/>
                  </a:cxn>
                  <a:cxn ang="0">
                    <a:pos x="597" y="2"/>
                  </a:cxn>
                  <a:cxn ang="0">
                    <a:pos x="546" y="0"/>
                  </a:cxn>
                </a:cxnLst>
                <a:rect l="0" t="0" r="r" b="b"/>
                <a:pathLst>
                  <a:path w="903" h="1094">
                    <a:moveTo>
                      <a:pt x="546" y="0"/>
                    </a:moveTo>
                    <a:lnTo>
                      <a:pt x="546" y="0"/>
                    </a:lnTo>
                    <a:lnTo>
                      <a:pt x="518" y="1"/>
                    </a:lnTo>
                    <a:lnTo>
                      <a:pt x="491" y="4"/>
                    </a:lnTo>
                    <a:lnTo>
                      <a:pt x="463" y="7"/>
                    </a:lnTo>
                    <a:lnTo>
                      <a:pt x="435" y="11"/>
                    </a:lnTo>
                    <a:lnTo>
                      <a:pt x="409" y="18"/>
                    </a:lnTo>
                    <a:lnTo>
                      <a:pt x="383" y="26"/>
                    </a:lnTo>
                    <a:lnTo>
                      <a:pt x="358" y="33"/>
                    </a:lnTo>
                    <a:lnTo>
                      <a:pt x="334" y="43"/>
                    </a:lnTo>
                    <a:lnTo>
                      <a:pt x="309" y="54"/>
                    </a:lnTo>
                    <a:lnTo>
                      <a:pt x="285" y="67"/>
                    </a:lnTo>
                    <a:lnTo>
                      <a:pt x="263" y="80"/>
                    </a:lnTo>
                    <a:lnTo>
                      <a:pt x="241" y="94"/>
                    </a:lnTo>
                    <a:lnTo>
                      <a:pt x="219" y="110"/>
                    </a:lnTo>
                    <a:lnTo>
                      <a:pt x="198" y="125"/>
                    </a:lnTo>
                    <a:lnTo>
                      <a:pt x="179" y="143"/>
                    </a:lnTo>
                    <a:lnTo>
                      <a:pt x="159" y="161"/>
                    </a:lnTo>
                    <a:lnTo>
                      <a:pt x="141" y="179"/>
                    </a:lnTo>
                    <a:lnTo>
                      <a:pt x="124" y="199"/>
                    </a:lnTo>
                    <a:lnTo>
                      <a:pt x="108" y="220"/>
                    </a:lnTo>
                    <a:lnTo>
                      <a:pt x="93" y="241"/>
                    </a:lnTo>
                    <a:lnTo>
                      <a:pt x="78" y="263"/>
                    </a:lnTo>
                    <a:lnTo>
                      <a:pt x="65" y="287"/>
                    </a:lnTo>
                    <a:lnTo>
                      <a:pt x="53" y="310"/>
                    </a:lnTo>
                    <a:lnTo>
                      <a:pt x="42" y="334"/>
                    </a:lnTo>
                    <a:lnTo>
                      <a:pt x="33" y="360"/>
                    </a:lnTo>
                    <a:lnTo>
                      <a:pt x="24" y="385"/>
                    </a:lnTo>
                    <a:lnTo>
                      <a:pt x="16" y="411"/>
                    </a:lnTo>
                    <a:lnTo>
                      <a:pt x="11" y="437"/>
                    </a:lnTo>
                    <a:lnTo>
                      <a:pt x="5" y="465"/>
                    </a:lnTo>
                    <a:lnTo>
                      <a:pt x="2" y="491"/>
                    </a:lnTo>
                    <a:lnTo>
                      <a:pt x="0" y="519"/>
                    </a:lnTo>
                    <a:lnTo>
                      <a:pt x="0" y="548"/>
                    </a:lnTo>
                    <a:lnTo>
                      <a:pt x="0" y="548"/>
                    </a:lnTo>
                    <a:lnTo>
                      <a:pt x="0" y="575"/>
                    </a:lnTo>
                    <a:lnTo>
                      <a:pt x="2" y="603"/>
                    </a:lnTo>
                    <a:lnTo>
                      <a:pt x="5" y="631"/>
                    </a:lnTo>
                    <a:lnTo>
                      <a:pt x="11" y="658"/>
                    </a:lnTo>
                    <a:lnTo>
                      <a:pt x="16" y="684"/>
                    </a:lnTo>
                    <a:lnTo>
                      <a:pt x="24" y="710"/>
                    </a:lnTo>
                    <a:lnTo>
                      <a:pt x="33" y="736"/>
                    </a:lnTo>
                    <a:lnTo>
                      <a:pt x="42" y="760"/>
                    </a:lnTo>
                    <a:lnTo>
                      <a:pt x="53" y="784"/>
                    </a:lnTo>
                    <a:lnTo>
                      <a:pt x="65" y="809"/>
                    </a:lnTo>
                    <a:lnTo>
                      <a:pt x="78" y="831"/>
                    </a:lnTo>
                    <a:lnTo>
                      <a:pt x="93" y="853"/>
                    </a:lnTo>
                    <a:lnTo>
                      <a:pt x="108" y="875"/>
                    </a:lnTo>
                    <a:lnTo>
                      <a:pt x="124" y="895"/>
                    </a:lnTo>
                    <a:lnTo>
                      <a:pt x="141" y="915"/>
                    </a:lnTo>
                    <a:lnTo>
                      <a:pt x="159" y="935"/>
                    </a:lnTo>
                    <a:lnTo>
                      <a:pt x="179" y="952"/>
                    </a:lnTo>
                    <a:lnTo>
                      <a:pt x="198" y="969"/>
                    </a:lnTo>
                    <a:lnTo>
                      <a:pt x="219" y="986"/>
                    </a:lnTo>
                    <a:lnTo>
                      <a:pt x="241" y="1001"/>
                    </a:lnTo>
                    <a:lnTo>
                      <a:pt x="263" y="1016"/>
                    </a:lnTo>
                    <a:lnTo>
                      <a:pt x="285" y="1029"/>
                    </a:lnTo>
                    <a:lnTo>
                      <a:pt x="309" y="1041"/>
                    </a:lnTo>
                    <a:lnTo>
                      <a:pt x="334" y="1052"/>
                    </a:lnTo>
                    <a:lnTo>
                      <a:pt x="358" y="1061"/>
                    </a:lnTo>
                    <a:lnTo>
                      <a:pt x="383" y="1070"/>
                    </a:lnTo>
                    <a:lnTo>
                      <a:pt x="409" y="1077"/>
                    </a:lnTo>
                    <a:lnTo>
                      <a:pt x="435" y="1083"/>
                    </a:lnTo>
                    <a:lnTo>
                      <a:pt x="463" y="1089"/>
                    </a:lnTo>
                    <a:lnTo>
                      <a:pt x="491" y="1092"/>
                    </a:lnTo>
                    <a:lnTo>
                      <a:pt x="518" y="1094"/>
                    </a:lnTo>
                    <a:lnTo>
                      <a:pt x="546" y="1094"/>
                    </a:lnTo>
                    <a:lnTo>
                      <a:pt x="546" y="1094"/>
                    </a:lnTo>
                    <a:lnTo>
                      <a:pt x="571" y="1094"/>
                    </a:lnTo>
                    <a:lnTo>
                      <a:pt x="597" y="1092"/>
                    </a:lnTo>
                    <a:lnTo>
                      <a:pt x="621" y="1090"/>
                    </a:lnTo>
                    <a:lnTo>
                      <a:pt x="647" y="1085"/>
                    </a:lnTo>
                    <a:lnTo>
                      <a:pt x="670" y="1081"/>
                    </a:lnTo>
                    <a:lnTo>
                      <a:pt x="694" y="1074"/>
                    </a:lnTo>
                    <a:lnTo>
                      <a:pt x="717" y="1067"/>
                    </a:lnTo>
                    <a:lnTo>
                      <a:pt x="741" y="1059"/>
                    </a:lnTo>
                    <a:lnTo>
                      <a:pt x="763" y="1050"/>
                    </a:lnTo>
                    <a:lnTo>
                      <a:pt x="785" y="1040"/>
                    </a:lnTo>
                    <a:lnTo>
                      <a:pt x="806" y="1029"/>
                    </a:lnTo>
                    <a:lnTo>
                      <a:pt x="827" y="1018"/>
                    </a:lnTo>
                    <a:lnTo>
                      <a:pt x="847" y="1004"/>
                    </a:lnTo>
                    <a:lnTo>
                      <a:pt x="867" y="991"/>
                    </a:lnTo>
                    <a:lnTo>
                      <a:pt x="886" y="977"/>
                    </a:lnTo>
                    <a:lnTo>
                      <a:pt x="903" y="961"/>
                    </a:lnTo>
                    <a:lnTo>
                      <a:pt x="903" y="134"/>
                    </a:lnTo>
                    <a:lnTo>
                      <a:pt x="903" y="134"/>
                    </a:lnTo>
                    <a:lnTo>
                      <a:pt x="886" y="119"/>
                    </a:lnTo>
                    <a:lnTo>
                      <a:pt x="867" y="104"/>
                    </a:lnTo>
                    <a:lnTo>
                      <a:pt x="847" y="91"/>
                    </a:lnTo>
                    <a:lnTo>
                      <a:pt x="827" y="78"/>
                    </a:lnTo>
                    <a:lnTo>
                      <a:pt x="806" y="67"/>
                    </a:lnTo>
                    <a:lnTo>
                      <a:pt x="785" y="56"/>
                    </a:lnTo>
                    <a:lnTo>
                      <a:pt x="763" y="46"/>
                    </a:lnTo>
                    <a:lnTo>
                      <a:pt x="741" y="36"/>
                    </a:lnTo>
                    <a:lnTo>
                      <a:pt x="717" y="28"/>
                    </a:lnTo>
                    <a:lnTo>
                      <a:pt x="694" y="21"/>
                    </a:lnTo>
                    <a:lnTo>
                      <a:pt x="670" y="15"/>
                    </a:lnTo>
                    <a:lnTo>
                      <a:pt x="647" y="10"/>
                    </a:lnTo>
                    <a:lnTo>
                      <a:pt x="621" y="6"/>
                    </a:lnTo>
                    <a:lnTo>
                      <a:pt x="597" y="2"/>
                    </a:lnTo>
                    <a:lnTo>
                      <a:pt x="571" y="1"/>
                    </a:lnTo>
                    <a:lnTo>
                      <a:pt x="546" y="0"/>
                    </a:lnTo>
                  </a:path>
                </a:pathLst>
              </a:custGeom>
              <a:solidFill>
                <a:schemeClr val="bg1">
                  <a:alpha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47" name=""/>
              <p:cNvSpPr/>
              <p:nvPr/>
            </p:nvSpPr>
            <p:spPr>
              <a:xfrm>
                <a:off x="7707312" y="2758439"/>
                <a:ext cx="1435100" cy="1736725"/>
              </a:xfrm>
              <a:custGeom>
                <a:avLst/>
                <a:gdLst/>
                <a:cxnLst>
                  <a:cxn ang="0">
                    <a:pos x="548" y="0"/>
                  </a:cxn>
                  <a:cxn ang="0">
                    <a:pos x="491" y="3"/>
                  </a:cxn>
                  <a:cxn ang="0">
                    <a:pos x="437" y="11"/>
                  </a:cxn>
                  <a:cxn ang="0">
                    <a:pos x="385" y="24"/>
                  </a:cxn>
                  <a:cxn ang="0">
                    <a:pos x="336" y="43"/>
                  </a:cxn>
                  <a:cxn ang="0">
                    <a:pos x="287" y="66"/>
                  </a:cxn>
                  <a:cxn ang="0">
                    <a:pos x="243" y="94"/>
                  </a:cxn>
                  <a:cxn ang="0">
                    <a:pos x="199" y="125"/>
                  </a:cxn>
                  <a:cxn ang="0">
                    <a:pos x="161" y="160"/>
                  </a:cxn>
                  <a:cxn ang="0">
                    <a:pos x="125" y="199"/>
                  </a:cxn>
                  <a:cxn ang="0">
                    <a:pos x="94" y="241"/>
                  </a:cxn>
                  <a:cxn ang="0">
                    <a:pos x="67" y="286"/>
                  </a:cxn>
                  <a:cxn ang="0">
                    <a:pos x="44" y="334"/>
                  </a:cxn>
                  <a:cxn ang="0">
                    <a:pos x="26" y="385"/>
                  </a:cxn>
                  <a:cxn ang="0">
                    <a:pos x="13" y="437"/>
                  </a:cxn>
                  <a:cxn ang="0">
                    <a:pos x="4" y="491"/>
                  </a:cxn>
                  <a:cxn ang="0">
                    <a:pos x="0" y="547"/>
                  </a:cxn>
                  <a:cxn ang="0">
                    <a:pos x="2" y="575"/>
                  </a:cxn>
                  <a:cxn ang="0">
                    <a:pos x="7" y="630"/>
                  </a:cxn>
                  <a:cxn ang="0">
                    <a:pos x="18" y="683"/>
                  </a:cxn>
                  <a:cxn ang="0">
                    <a:pos x="35" y="735"/>
                  </a:cxn>
                  <a:cxn ang="0">
                    <a:pos x="55" y="784"/>
                  </a:cxn>
                  <a:cxn ang="0">
                    <a:pos x="80" y="830"/>
                  </a:cxn>
                  <a:cxn ang="0">
                    <a:pos x="110" y="875"/>
                  </a:cxn>
                  <a:cxn ang="0">
                    <a:pos x="143" y="914"/>
                  </a:cxn>
                  <a:cxn ang="0">
                    <a:pos x="181" y="952"/>
                  </a:cxn>
                  <a:cxn ang="0">
                    <a:pos x="221" y="985"/>
                  </a:cxn>
                  <a:cxn ang="0">
                    <a:pos x="265" y="1015"/>
                  </a:cxn>
                  <a:cxn ang="0">
                    <a:pos x="311" y="1039"/>
                  </a:cxn>
                  <a:cxn ang="0">
                    <a:pos x="360" y="1060"/>
                  </a:cxn>
                  <a:cxn ang="0">
                    <a:pos x="411" y="1077"/>
                  </a:cxn>
                  <a:cxn ang="0">
                    <a:pos x="465" y="1087"/>
                  </a:cxn>
                  <a:cxn ang="0">
                    <a:pos x="520" y="1094"/>
                  </a:cxn>
                  <a:cxn ang="0">
                    <a:pos x="548" y="1094"/>
                  </a:cxn>
                  <a:cxn ang="0">
                    <a:pos x="599" y="1091"/>
                  </a:cxn>
                  <a:cxn ang="0">
                    <a:pos x="647" y="1085"/>
                  </a:cxn>
                  <a:cxn ang="0">
                    <a:pos x="695" y="1074"/>
                  </a:cxn>
                  <a:cxn ang="0">
                    <a:pos x="741" y="1058"/>
                  </a:cxn>
                  <a:cxn ang="0">
                    <a:pos x="786" y="1039"/>
                  </a:cxn>
                  <a:cxn ang="0">
                    <a:pos x="828" y="1017"/>
                  </a:cxn>
                  <a:cxn ang="0">
                    <a:pos x="868" y="991"/>
                  </a:cxn>
                  <a:cxn ang="0">
                    <a:pos x="904" y="962"/>
                  </a:cxn>
                  <a:cxn ang="0">
                    <a:pos x="904" y="131"/>
                  </a:cxn>
                  <a:cxn ang="0">
                    <a:pos x="868" y="103"/>
                  </a:cxn>
                  <a:cxn ang="0">
                    <a:pos x="828" y="76"/>
                  </a:cxn>
                  <a:cxn ang="0">
                    <a:pos x="786" y="54"/>
                  </a:cxn>
                  <a:cxn ang="0">
                    <a:pos x="741" y="35"/>
                  </a:cxn>
                  <a:cxn ang="0">
                    <a:pos x="695" y="20"/>
                  </a:cxn>
                  <a:cxn ang="0">
                    <a:pos x="647" y="9"/>
                  </a:cxn>
                  <a:cxn ang="0">
                    <a:pos x="599" y="2"/>
                  </a:cxn>
                  <a:cxn ang="0">
                    <a:pos x="548" y="0"/>
                  </a:cxn>
                </a:cxnLst>
                <a:rect l="0" t="0" r="r" b="b"/>
                <a:pathLst>
                  <a:path w="904" h="1094">
                    <a:moveTo>
                      <a:pt x="548" y="0"/>
                    </a:moveTo>
                    <a:lnTo>
                      <a:pt x="548" y="0"/>
                    </a:lnTo>
                    <a:lnTo>
                      <a:pt x="520" y="1"/>
                    </a:lnTo>
                    <a:lnTo>
                      <a:pt x="491" y="3"/>
                    </a:lnTo>
                    <a:lnTo>
                      <a:pt x="465" y="6"/>
                    </a:lnTo>
                    <a:lnTo>
                      <a:pt x="437" y="11"/>
                    </a:lnTo>
                    <a:lnTo>
                      <a:pt x="411" y="17"/>
                    </a:lnTo>
                    <a:lnTo>
                      <a:pt x="385" y="24"/>
                    </a:lnTo>
                    <a:lnTo>
                      <a:pt x="360" y="33"/>
                    </a:lnTo>
                    <a:lnTo>
                      <a:pt x="336" y="43"/>
                    </a:lnTo>
                    <a:lnTo>
                      <a:pt x="311" y="54"/>
                    </a:lnTo>
                    <a:lnTo>
                      <a:pt x="287" y="66"/>
                    </a:lnTo>
                    <a:lnTo>
                      <a:pt x="265" y="79"/>
                    </a:lnTo>
                    <a:lnTo>
                      <a:pt x="243" y="94"/>
                    </a:lnTo>
                    <a:lnTo>
                      <a:pt x="221" y="108"/>
                    </a:lnTo>
                    <a:lnTo>
                      <a:pt x="199" y="125"/>
                    </a:lnTo>
                    <a:lnTo>
                      <a:pt x="181" y="142"/>
                    </a:lnTo>
                    <a:lnTo>
                      <a:pt x="161" y="160"/>
                    </a:lnTo>
                    <a:lnTo>
                      <a:pt x="143" y="179"/>
                    </a:lnTo>
                    <a:lnTo>
                      <a:pt x="125" y="199"/>
                    </a:lnTo>
                    <a:lnTo>
                      <a:pt x="110" y="220"/>
                    </a:lnTo>
                    <a:lnTo>
                      <a:pt x="94" y="241"/>
                    </a:lnTo>
                    <a:lnTo>
                      <a:pt x="80" y="263"/>
                    </a:lnTo>
                    <a:lnTo>
                      <a:pt x="67" y="286"/>
                    </a:lnTo>
                    <a:lnTo>
                      <a:pt x="55" y="309"/>
                    </a:lnTo>
                    <a:lnTo>
                      <a:pt x="44" y="334"/>
                    </a:lnTo>
                    <a:lnTo>
                      <a:pt x="35" y="359"/>
                    </a:lnTo>
                    <a:lnTo>
                      <a:pt x="26" y="385"/>
                    </a:lnTo>
                    <a:lnTo>
                      <a:pt x="18" y="410"/>
                    </a:lnTo>
                    <a:lnTo>
                      <a:pt x="13" y="437"/>
                    </a:lnTo>
                    <a:lnTo>
                      <a:pt x="7" y="463"/>
                    </a:lnTo>
                    <a:lnTo>
                      <a:pt x="4" y="491"/>
                    </a:lnTo>
                    <a:lnTo>
                      <a:pt x="2" y="519"/>
                    </a:lnTo>
                    <a:lnTo>
                      <a:pt x="0" y="547"/>
                    </a:lnTo>
                    <a:lnTo>
                      <a:pt x="0" y="547"/>
                    </a:lnTo>
                    <a:lnTo>
                      <a:pt x="2" y="575"/>
                    </a:lnTo>
                    <a:lnTo>
                      <a:pt x="4" y="603"/>
                    </a:lnTo>
                    <a:lnTo>
                      <a:pt x="7" y="630"/>
                    </a:lnTo>
                    <a:lnTo>
                      <a:pt x="13" y="657"/>
                    </a:lnTo>
                    <a:lnTo>
                      <a:pt x="18" y="683"/>
                    </a:lnTo>
                    <a:lnTo>
                      <a:pt x="26" y="710"/>
                    </a:lnTo>
                    <a:lnTo>
                      <a:pt x="35" y="735"/>
                    </a:lnTo>
                    <a:lnTo>
                      <a:pt x="44" y="760"/>
                    </a:lnTo>
                    <a:lnTo>
                      <a:pt x="55" y="784"/>
                    </a:lnTo>
                    <a:lnTo>
                      <a:pt x="67" y="807"/>
                    </a:lnTo>
                    <a:lnTo>
                      <a:pt x="80" y="830"/>
                    </a:lnTo>
                    <a:lnTo>
                      <a:pt x="94" y="853"/>
                    </a:lnTo>
                    <a:lnTo>
                      <a:pt x="110" y="875"/>
                    </a:lnTo>
                    <a:lnTo>
                      <a:pt x="125" y="895"/>
                    </a:lnTo>
                    <a:lnTo>
                      <a:pt x="143" y="914"/>
                    </a:lnTo>
                    <a:lnTo>
                      <a:pt x="161" y="933"/>
                    </a:lnTo>
                    <a:lnTo>
                      <a:pt x="181" y="952"/>
                    </a:lnTo>
                    <a:lnTo>
                      <a:pt x="199" y="969"/>
                    </a:lnTo>
                    <a:lnTo>
                      <a:pt x="221" y="985"/>
                    </a:lnTo>
                    <a:lnTo>
                      <a:pt x="243" y="1001"/>
                    </a:lnTo>
                    <a:lnTo>
                      <a:pt x="265" y="1015"/>
                    </a:lnTo>
                    <a:lnTo>
                      <a:pt x="287" y="1027"/>
                    </a:lnTo>
                    <a:lnTo>
                      <a:pt x="311" y="1039"/>
                    </a:lnTo>
                    <a:lnTo>
                      <a:pt x="336" y="1050"/>
                    </a:lnTo>
                    <a:lnTo>
                      <a:pt x="360" y="1060"/>
                    </a:lnTo>
                    <a:lnTo>
                      <a:pt x="385" y="1069"/>
                    </a:lnTo>
                    <a:lnTo>
                      <a:pt x="411" y="1077"/>
                    </a:lnTo>
                    <a:lnTo>
                      <a:pt x="437" y="1083"/>
                    </a:lnTo>
                    <a:lnTo>
                      <a:pt x="465" y="1087"/>
                    </a:lnTo>
                    <a:lnTo>
                      <a:pt x="491" y="1091"/>
                    </a:lnTo>
                    <a:lnTo>
                      <a:pt x="520" y="1094"/>
                    </a:lnTo>
                    <a:lnTo>
                      <a:pt x="548" y="1094"/>
                    </a:lnTo>
                    <a:lnTo>
                      <a:pt x="548" y="1094"/>
                    </a:lnTo>
                    <a:lnTo>
                      <a:pt x="573" y="1094"/>
                    </a:lnTo>
                    <a:lnTo>
                      <a:pt x="599" y="1091"/>
                    </a:lnTo>
                    <a:lnTo>
                      <a:pt x="623" y="1089"/>
                    </a:lnTo>
                    <a:lnTo>
                      <a:pt x="647" y="1085"/>
                    </a:lnTo>
                    <a:lnTo>
                      <a:pt x="672" y="1079"/>
                    </a:lnTo>
                    <a:lnTo>
                      <a:pt x="695" y="1074"/>
                    </a:lnTo>
                    <a:lnTo>
                      <a:pt x="718" y="1067"/>
                    </a:lnTo>
                    <a:lnTo>
                      <a:pt x="741" y="1058"/>
                    </a:lnTo>
                    <a:lnTo>
                      <a:pt x="764" y="1049"/>
                    </a:lnTo>
                    <a:lnTo>
                      <a:pt x="786" y="1039"/>
                    </a:lnTo>
                    <a:lnTo>
                      <a:pt x="807" y="1028"/>
                    </a:lnTo>
                    <a:lnTo>
                      <a:pt x="828" y="1017"/>
                    </a:lnTo>
                    <a:lnTo>
                      <a:pt x="848" y="1004"/>
                    </a:lnTo>
                    <a:lnTo>
                      <a:pt x="868" y="991"/>
                    </a:lnTo>
                    <a:lnTo>
                      <a:pt x="886" y="976"/>
                    </a:lnTo>
                    <a:lnTo>
                      <a:pt x="904" y="962"/>
                    </a:lnTo>
                    <a:lnTo>
                      <a:pt x="904" y="131"/>
                    </a:lnTo>
                    <a:lnTo>
                      <a:pt x="904" y="131"/>
                    </a:lnTo>
                    <a:lnTo>
                      <a:pt x="886" y="117"/>
                    </a:lnTo>
                    <a:lnTo>
                      <a:pt x="868" y="103"/>
                    </a:lnTo>
                    <a:lnTo>
                      <a:pt x="848" y="89"/>
                    </a:lnTo>
                    <a:lnTo>
                      <a:pt x="828" y="76"/>
                    </a:lnTo>
                    <a:lnTo>
                      <a:pt x="807" y="65"/>
                    </a:lnTo>
                    <a:lnTo>
                      <a:pt x="786" y="54"/>
                    </a:lnTo>
                    <a:lnTo>
                      <a:pt x="764" y="44"/>
                    </a:lnTo>
                    <a:lnTo>
                      <a:pt x="741" y="35"/>
                    </a:lnTo>
                    <a:lnTo>
                      <a:pt x="718" y="27"/>
                    </a:lnTo>
                    <a:lnTo>
                      <a:pt x="695" y="20"/>
                    </a:lnTo>
                    <a:lnTo>
                      <a:pt x="672" y="14"/>
                    </a:lnTo>
                    <a:lnTo>
                      <a:pt x="647" y="9"/>
                    </a:lnTo>
                    <a:lnTo>
                      <a:pt x="623" y="5"/>
                    </a:lnTo>
                    <a:lnTo>
                      <a:pt x="599" y="2"/>
                    </a:lnTo>
                    <a:lnTo>
                      <a:pt x="573" y="1"/>
                    </a:lnTo>
                    <a:lnTo>
                      <a:pt x="548" y="0"/>
                    </a:lnTo>
                  </a:path>
                </a:pathLst>
              </a:custGeom>
              <a:solidFill>
                <a:schemeClr val="bg1">
                  <a:alpha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48" name=""/>
              <p:cNvSpPr/>
              <p:nvPr/>
            </p:nvSpPr>
            <p:spPr>
              <a:xfrm>
                <a:off x="7707312" y="3939856"/>
                <a:ext cx="1433513" cy="1736725"/>
              </a:xfrm>
              <a:custGeom>
                <a:avLst/>
                <a:gdLst/>
                <a:cxnLst>
                  <a:cxn ang="0">
                    <a:pos x="547" y="0"/>
                  </a:cxn>
                  <a:cxn ang="0">
                    <a:pos x="490" y="3"/>
                  </a:cxn>
                  <a:cxn ang="0">
                    <a:pos x="436" y="11"/>
                  </a:cxn>
                  <a:cxn ang="0">
                    <a:pos x="384" y="25"/>
                  </a:cxn>
                  <a:cxn ang="0">
                    <a:pos x="334" y="43"/>
                  </a:cxn>
                  <a:cxn ang="0">
                    <a:pos x="286" y="66"/>
                  </a:cxn>
                  <a:cxn ang="0">
                    <a:pos x="242" y="94"/>
                  </a:cxn>
                  <a:cxn ang="0">
                    <a:pos x="198" y="125"/>
                  </a:cxn>
                  <a:cxn ang="0">
                    <a:pos x="160" y="160"/>
                  </a:cxn>
                  <a:cxn ang="0">
                    <a:pos x="124" y="199"/>
                  </a:cxn>
                  <a:cxn ang="0">
                    <a:pos x="93" y="241"/>
                  </a:cxn>
                  <a:cxn ang="0">
                    <a:pos x="66" y="286"/>
                  </a:cxn>
                  <a:cxn ang="0">
                    <a:pos x="42" y="334"/>
                  </a:cxn>
                  <a:cxn ang="0">
                    <a:pos x="25" y="385"/>
                  </a:cxn>
                  <a:cxn ang="0">
                    <a:pos x="11" y="437"/>
                  </a:cxn>
                  <a:cxn ang="0">
                    <a:pos x="3" y="491"/>
                  </a:cxn>
                  <a:cxn ang="0">
                    <a:pos x="0" y="547"/>
                  </a:cxn>
                  <a:cxn ang="0">
                    <a:pos x="0" y="575"/>
                  </a:cxn>
                  <a:cxn ang="0">
                    <a:pos x="6" y="630"/>
                  </a:cxn>
                  <a:cxn ang="0">
                    <a:pos x="17" y="683"/>
                  </a:cxn>
                  <a:cxn ang="0">
                    <a:pos x="34" y="735"/>
                  </a:cxn>
                  <a:cxn ang="0">
                    <a:pos x="53" y="784"/>
                  </a:cxn>
                  <a:cxn ang="0">
                    <a:pos x="79" y="831"/>
                  </a:cxn>
                  <a:cxn ang="0">
                    <a:pos x="109" y="875"/>
                  </a:cxn>
                  <a:cxn ang="0">
                    <a:pos x="142" y="915"/>
                  </a:cxn>
                  <a:cxn ang="0">
                    <a:pos x="180" y="952"/>
                  </a:cxn>
                  <a:cxn ang="0">
                    <a:pos x="219" y="985"/>
                  </a:cxn>
                  <a:cxn ang="0">
                    <a:pos x="264" y="1015"/>
                  </a:cxn>
                  <a:cxn ang="0">
                    <a:pos x="310" y="1041"/>
                  </a:cxn>
                  <a:cxn ang="0">
                    <a:pos x="359" y="1061"/>
                  </a:cxn>
                  <a:cxn ang="0">
                    <a:pos x="410" y="1077"/>
                  </a:cxn>
                  <a:cxn ang="0">
                    <a:pos x="464" y="1088"/>
                  </a:cxn>
                  <a:cxn ang="0">
                    <a:pos x="519" y="1094"/>
                  </a:cxn>
                  <a:cxn ang="0">
                    <a:pos x="547" y="1094"/>
                  </a:cxn>
                  <a:cxn ang="0">
                    <a:pos x="598" y="1092"/>
                  </a:cxn>
                  <a:cxn ang="0">
                    <a:pos x="646" y="1085"/>
                  </a:cxn>
                  <a:cxn ang="0">
                    <a:pos x="694" y="1074"/>
                  </a:cxn>
                  <a:cxn ang="0">
                    <a:pos x="740" y="1059"/>
                  </a:cxn>
                  <a:cxn ang="0">
                    <a:pos x="783" y="1041"/>
                  </a:cxn>
                  <a:cxn ang="0">
                    <a:pos x="825" y="1017"/>
                  </a:cxn>
                  <a:cxn ang="0">
                    <a:pos x="865" y="992"/>
                  </a:cxn>
                  <a:cxn ang="0">
                    <a:pos x="903" y="962"/>
                  </a:cxn>
                  <a:cxn ang="0">
                    <a:pos x="903" y="132"/>
                  </a:cxn>
                  <a:cxn ang="0">
                    <a:pos x="865" y="103"/>
                  </a:cxn>
                  <a:cxn ang="0">
                    <a:pos x="825" y="76"/>
                  </a:cxn>
                  <a:cxn ang="0">
                    <a:pos x="783" y="54"/>
                  </a:cxn>
                  <a:cxn ang="0">
                    <a:pos x="740" y="35"/>
                  </a:cxn>
                  <a:cxn ang="0">
                    <a:pos x="694" y="20"/>
                  </a:cxn>
                  <a:cxn ang="0">
                    <a:pos x="646" y="9"/>
                  </a:cxn>
                  <a:cxn ang="0">
                    <a:pos x="598" y="2"/>
                  </a:cxn>
                  <a:cxn ang="0">
                    <a:pos x="547" y="0"/>
                  </a:cxn>
                </a:cxnLst>
                <a:rect l="0" t="0" r="r" b="b"/>
                <a:pathLst>
                  <a:path w="903" h="1094">
                    <a:moveTo>
                      <a:pt x="547" y="0"/>
                    </a:moveTo>
                    <a:lnTo>
                      <a:pt x="547" y="0"/>
                    </a:lnTo>
                    <a:lnTo>
                      <a:pt x="519" y="1"/>
                    </a:lnTo>
                    <a:lnTo>
                      <a:pt x="490" y="3"/>
                    </a:lnTo>
                    <a:lnTo>
                      <a:pt x="464" y="7"/>
                    </a:lnTo>
                    <a:lnTo>
                      <a:pt x="436" y="11"/>
                    </a:lnTo>
                    <a:lnTo>
                      <a:pt x="410" y="18"/>
                    </a:lnTo>
                    <a:lnTo>
                      <a:pt x="384" y="25"/>
                    </a:lnTo>
                    <a:lnTo>
                      <a:pt x="359" y="33"/>
                    </a:lnTo>
                    <a:lnTo>
                      <a:pt x="334" y="43"/>
                    </a:lnTo>
                    <a:lnTo>
                      <a:pt x="310" y="54"/>
                    </a:lnTo>
                    <a:lnTo>
                      <a:pt x="286" y="66"/>
                    </a:lnTo>
                    <a:lnTo>
                      <a:pt x="264" y="80"/>
                    </a:lnTo>
                    <a:lnTo>
                      <a:pt x="242" y="94"/>
                    </a:lnTo>
                    <a:lnTo>
                      <a:pt x="219" y="109"/>
                    </a:lnTo>
                    <a:lnTo>
                      <a:pt x="198" y="125"/>
                    </a:lnTo>
                    <a:lnTo>
                      <a:pt x="180" y="143"/>
                    </a:lnTo>
                    <a:lnTo>
                      <a:pt x="160" y="160"/>
                    </a:lnTo>
                    <a:lnTo>
                      <a:pt x="142" y="179"/>
                    </a:lnTo>
                    <a:lnTo>
                      <a:pt x="124" y="199"/>
                    </a:lnTo>
                    <a:lnTo>
                      <a:pt x="109" y="220"/>
                    </a:lnTo>
                    <a:lnTo>
                      <a:pt x="93" y="241"/>
                    </a:lnTo>
                    <a:lnTo>
                      <a:pt x="79" y="263"/>
                    </a:lnTo>
                    <a:lnTo>
                      <a:pt x="66" y="286"/>
                    </a:lnTo>
                    <a:lnTo>
                      <a:pt x="53" y="310"/>
                    </a:lnTo>
                    <a:lnTo>
                      <a:pt x="42" y="334"/>
                    </a:lnTo>
                    <a:lnTo>
                      <a:pt x="34" y="359"/>
                    </a:lnTo>
                    <a:lnTo>
                      <a:pt x="25" y="385"/>
                    </a:lnTo>
                    <a:lnTo>
                      <a:pt x="17" y="410"/>
                    </a:lnTo>
                    <a:lnTo>
                      <a:pt x="11" y="437"/>
                    </a:lnTo>
                    <a:lnTo>
                      <a:pt x="6" y="464"/>
                    </a:lnTo>
                    <a:lnTo>
                      <a:pt x="3" y="491"/>
                    </a:lnTo>
                    <a:lnTo>
                      <a:pt x="0" y="519"/>
                    </a:lnTo>
                    <a:lnTo>
                      <a:pt x="0" y="547"/>
                    </a:lnTo>
                    <a:lnTo>
                      <a:pt x="0" y="547"/>
                    </a:lnTo>
                    <a:lnTo>
                      <a:pt x="0" y="575"/>
                    </a:lnTo>
                    <a:lnTo>
                      <a:pt x="3" y="603"/>
                    </a:lnTo>
                    <a:lnTo>
                      <a:pt x="6" y="630"/>
                    </a:lnTo>
                    <a:lnTo>
                      <a:pt x="11" y="658"/>
                    </a:lnTo>
                    <a:lnTo>
                      <a:pt x="17" y="683"/>
                    </a:lnTo>
                    <a:lnTo>
                      <a:pt x="25" y="710"/>
                    </a:lnTo>
                    <a:lnTo>
                      <a:pt x="34" y="735"/>
                    </a:lnTo>
                    <a:lnTo>
                      <a:pt x="42" y="760"/>
                    </a:lnTo>
                    <a:lnTo>
                      <a:pt x="53" y="784"/>
                    </a:lnTo>
                    <a:lnTo>
                      <a:pt x="66" y="808"/>
                    </a:lnTo>
                    <a:lnTo>
                      <a:pt x="79" y="831"/>
                    </a:lnTo>
                    <a:lnTo>
                      <a:pt x="93" y="853"/>
                    </a:lnTo>
                    <a:lnTo>
                      <a:pt x="109" y="875"/>
                    </a:lnTo>
                    <a:lnTo>
                      <a:pt x="124" y="895"/>
                    </a:lnTo>
                    <a:lnTo>
                      <a:pt x="142" y="915"/>
                    </a:lnTo>
                    <a:lnTo>
                      <a:pt x="160" y="934"/>
                    </a:lnTo>
                    <a:lnTo>
                      <a:pt x="180" y="952"/>
                    </a:lnTo>
                    <a:lnTo>
                      <a:pt x="198" y="969"/>
                    </a:lnTo>
                    <a:lnTo>
                      <a:pt x="219" y="985"/>
                    </a:lnTo>
                    <a:lnTo>
                      <a:pt x="242" y="1001"/>
                    </a:lnTo>
                    <a:lnTo>
                      <a:pt x="264" y="1015"/>
                    </a:lnTo>
                    <a:lnTo>
                      <a:pt x="286" y="1028"/>
                    </a:lnTo>
                    <a:lnTo>
                      <a:pt x="310" y="1041"/>
                    </a:lnTo>
                    <a:lnTo>
                      <a:pt x="334" y="1052"/>
                    </a:lnTo>
                    <a:lnTo>
                      <a:pt x="359" y="1061"/>
                    </a:lnTo>
                    <a:lnTo>
                      <a:pt x="384" y="1069"/>
                    </a:lnTo>
                    <a:lnTo>
                      <a:pt x="410" y="1077"/>
                    </a:lnTo>
                    <a:lnTo>
                      <a:pt x="436" y="1083"/>
                    </a:lnTo>
                    <a:lnTo>
                      <a:pt x="464" y="1088"/>
                    </a:lnTo>
                    <a:lnTo>
                      <a:pt x="490" y="1092"/>
                    </a:lnTo>
                    <a:lnTo>
                      <a:pt x="519" y="1094"/>
                    </a:lnTo>
                    <a:lnTo>
                      <a:pt x="547" y="1094"/>
                    </a:lnTo>
                    <a:lnTo>
                      <a:pt x="547" y="1094"/>
                    </a:lnTo>
                    <a:lnTo>
                      <a:pt x="572" y="1094"/>
                    </a:lnTo>
                    <a:lnTo>
                      <a:pt x="598" y="1092"/>
                    </a:lnTo>
                    <a:lnTo>
                      <a:pt x="622" y="1089"/>
                    </a:lnTo>
                    <a:lnTo>
                      <a:pt x="646" y="1085"/>
                    </a:lnTo>
                    <a:lnTo>
                      <a:pt x="671" y="1080"/>
                    </a:lnTo>
                    <a:lnTo>
                      <a:pt x="694" y="1074"/>
                    </a:lnTo>
                    <a:lnTo>
                      <a:pt x="717" y="1067"/>
                    </a:lnTo>
                    <a:lnTo>
                      <a:pt x="740" y="1059"/>
                    </a:lnTo>
                    <a:lnTo>
                      <a:pt x="762" y="1051"/>
                    </a:lnTo>
                    <a:lnTo>
                      <a:pt x="783" y="1041"/>
                    </a:lnTo>
                    <a:lnTo>
                      <a:pt x="806" y="1030"/>
                    </a:lnTo>
                    <a:lnTo>
                      <a:pt x="825" y="1017"/>
                    </a:lnTo>
                    <a:lnTo>
                      <a:pt x="846" y="1005"/>
                    </a:lnTo>
                    <a:lnTo>
                      <a:pt x="865" y="992"/>
                    </a:lnTo>
                    <a:lnTo>
                      <a:pt x="884" y="978"/>
                    </a:lnTo>
                    <a:lnTo>
                      <a:pt x="903" y="962"/>
                    </a:lnTo>
                    <a:lnTo>
                      <a:pt x="903" y="132"/>
                    </a:lnTo>
                    <a:lnTo>
                      <a:pt x="903" y="132"/>
                    </a:lnTo>
                    <a:lnTo>
                      <a:pt x="884" y="117"/>
                    </a:lnTo>
                    <a:lnTo>
                      <a:pt x="865" y="103"/>
                    </a:lnTo>
                    <a:lnTo>
                      <a:pt x="846" y="90"/>
                    </a:lnTo>
                    <a:lnTo>
                      <a:pt x="825" y="76"/>
                    </a:lnTo>
                    <a:lnTo>
                      <a:pt x="806" y="65"/>
                    </a:lnTo>
                    <a:lnTo>
                      <a:pt x="783" y="54"/>
                    </a:lnTo>
                    <a:lnTo>
                      <a:pt x="762" y="44"/>
                    </a:lnTo>
                    <a:lnTo>
                      <a:pt x="740" y="35"/>
                    </a:lnTo>
                    <a:lnTo>
                      <a:pt x="717" y="28"/>
                    </a:lnTo>
                    <a:lnTo>
                      <a:pt x="694" y="20"/>
                    </a:lnTo>
                    <a:lnTo>
                      <a:pt x="671" y="14"/>
                    </a:lnTo>
                    <a:lnTo>
                      <a:pt x="646" y="9"/>
                    </a:lnTo>
                    <a:lnTo>
                      <a:pt x="622" y="5"/>
                    </a:lnTo>
                    <a:lnTo>
                      <a:pt x="598" y="2"/>
                    </a:lnTo>
                    <a:lnTo>
                      <a:pt x="572" y="1"/>
                    </a:lnTo>
                    <a:lnTo>
                      <a:pt x="547" y="0"/>
                    </a:lnTo>
                  </a:path>
                </a:pathLst>
              </a:cu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49" name=""/>
              <p:cNvSpPr/>
              <p:nvPr/>
            </p:nvSpPr>
            <p:spPr>
              <a:xfrm>
                <a:off x="7716837" y="0"/>
                <a:ext cx="1428750" cy="950913"/>
              </a:xfrm>
              <a:custGeom>
                <a:avLst/>
                <a:gdLst/>
                <a:cxnLst>
                  <a:cxn ang="0">
                    <a:pos x="900" y="0"/>
                  </a:cxn>
                  <a:cxn ang="0">
                    <a:pos x="3" y="0"/>
                  </a:cxn>
                  <a:cxn ang="0">
                    <a:pos x="3" y="0"/>
                  </a:cxn>
                  <a:cxn ang="0">
                    <a:pos x="1" y="27"/>
                  </a:cxn>
                  <a:cxn ang="0">
                    <a:pos x="0" y="53"/>
                  </a:cxn>
                  <a:cxn ang="0">
                    <a:pos x="0" y="53"/>
                  </a:cxn>
                  <a:cxn ang="0">
                    <a:pos x="1" y="81"/>
                  </a:cxn>
                  <a:cxn ang="0">
                    <a:pos x="3" y="108"/>
                  </a:cxn>
                  <a:cxn ang="0">
                    <a:pos x="7" y="136"/>
                  </a:cxn>
                  <a:cxn ang="0">
                    <a:pos x="12" y="164"/>
                  </a:cxn>
                  <a:cxn ang="0">
                    <a:pos x="18" y="189"/>
                  </a:cxn>
                  <a:cxn ang="0">
                    <a:pos x="25" y="216"/>
                  </a:cxn>
                  <a:cxn ang="0">
                    <a:pos x="34" y="241"/>
                  </a:cxn>
                  <a:cxn ang="0">
                    <a:pos x="43" y="265"/>
                  </a:cxn>
                  <a:cxn ang="0">
                    <a:pos x="54" y="290"/>
                  </a:cxn>
                  <a:cxn ang="0">
                    <a:pos x="66" y="314"/>
                  </a:cxn>
                  <a:cxn ang="0">
                    <a:pos x="80" y="336"/>
                  </a:cxn>
                  <a:cxn ang="0">
                    <a:pos x="94" y="358"/>
                  </a:cxn>
                  <a:cxn ang="0">
                    <a:pos x="109" y="380"/>
                  </a:cxn>
                  <a:cxn ang="0">
                    <a:pos x="125" y="400"/>
                  </a:cxn>
                  <a:cxn ang="0">
                    <a:pos x="143" y="420"/>
                  </a:cxn>
                  <a:cxn ang="0">
                    <a:pos x="160" y="440"/>
                  </a:cxn>
                  <a:cxn ang="0">
                    <a:pos x="180" y="458"/>
                  </a:cxn>
                  <a:cxn ang="0">
                    <a:pos x="199" y="476"/>
                  </a:cxn>
                  <a:cxn ang="0">
                    <a:pos x="220" y="491"/>
                  </a:cxn>
                  <a:cxn ang="0">
                    <a:pos x="242" y="507"/>
                  </a:cxn>
                  <a:cxn ang="0">
                    <a:pos x="264" y="521"/>
                  </a:cxn>
                  <a:cxn ang="0">
                    <a:pos x="286" y="534"/>
                  </a:cxn>
                  <a:cxn ang="0">
                    <a:pos x="311" y="546"/>
                  </a:cxn>
                  <a:cxn ang="0">
                    <a:pos x="335" y="557"/>
                  </a:cxn>
                  <a:cxn ang="0">
                    <a:pos x="359" y="566"/>
                  </a:cxn>
                  <a:cxn ang="0">
                    <a:pos x="385" y="575"/>
                  </a:cxn>
                  <a:cxn ang="0">
                    <a:pos x="410" y="583"/>
                  </a:cxn>
                  <a:cxn ang="0">
                    <a:pos x="437" y="588"/>
                  </a:cxn>
                  <a:cxn ang="0">
                    <a:pos x="464" y="594"/>
                  </a:cxn>
                  <a:cxn ang="0">
                    <a:pos x="491" y="597"/>
                  </a:cxn>
                  <a:cxn ang="0">
                    <a:pos x="520" y="599"/>
                  </a:cxn>
                  <a:cxn ang="0">
                    <a:pos x="547" y="599"/>
                  </a:cxn>
                  <a:cxn ang="0">
                    <a:pos x="547" y="599"/>
                  </a:cxn>
                  <a:cxn ang="0">
                    <a:pos x="573" y="599"/>
                  </a:cxn>
                  <a:cxn ang="0">
                    <a:pos x="597" y="597"/>
                  </a:cxn>
                  <a:cxn ang="0">
                    <a:pos x="621" y="595"/>
                  </a:cxn>
                  <a:cxn ang="0">
                    <a:pos x="646" y="591"/>
                  </a:cxn>
                  <a:cxn ang="0">
                    <a:pos x="670" y="586"/>
                  </a:cxn>
                  <a:cxn ang="0">
                    <a:pos x="693" y="581"/>
                  </a:cxn>
                  <a:cxn ang="0">
                    <a:pos x="715" y="573"/>
                  </a:cxn>
                  <a:cxn ang="0">
                    <a:pos x="739" y="565"/>
                  </a:cxn>
                  <a:cxn ang="0">
                    <a:pos x="761" y="556"/>
                  </a:cxn>
                  <a:cxn ang="0">
                    <a:pos x="782" y="547"/>
                  </a:cxn>
                  <a:cxn ang="0">
                    <a:pos x="803" y="536"/>
                  </a:cxn>
                  <a:cxn ang="0">
                    <a:pos x="824" y="525"/>
                  </a:cxn>
                  <a:cxn ang="0">
                    <a:pos x="844" y="513"/>
                  </a:cxn>
                  <a:cxn ang="0">
                    <a:pos x="864" y="500"/>
                  </a:cxn>
                  <a:cxn ang="0">
                    <a:pos x="882" y="486"/>
                  </a:cxn>
                  <a:cxn ang="0">
                    <a:pos x="900" y="471"/>
                  </a:cxn>
                  <a:cxn ang="0">
                    <a:pos x="900" y="0"/>
                  </a:cxn>
                </a:cxnLst>
                <a:rect l="0" t="0" r="r" b="b"/>
                <a:pathLst>
                  <a:path w="900" h="599">
                    <a:moveTo>
                      <a:pt x="900" y="0"/>
                    </a:moveTo>
                    <a:lnTo>
                      <a:pt x="3" y="0"/>
                    </a:lnTo>
                    <a:lnTo>
                      <a:pt x="3" y="0"/>
                    </a:lnTo>
                    <a:lnTo>
                      <a:pt x="1" y="27"/>
                    </a:lnTo>
                    <a:lnTo>
                      <a:pt x="0" y="53"/>
                    </a:lnTo>
                    <a:lnTo>
                      <a:pt x="0" y="53"/>
                    </a:lnTo>
                    <a:lnTo>
                      <a:pt x="1" y="81"/>
                    </a:lnTo>
                    <a:lnTo>
                      <a:pt x="3" y="108"/>
                    </a:lnTo>
                    <a:lnTo>
                      <a:pt x="7" y="136"/>
                    </a:lnTo>
                    <a:lnTo>
                      <a:pt x="12" y="164"/>
                    </a:lnTo>
                    <a:lnTo>
                      <a:pt x="18" y="189"/>
                    </a:lnTo>
                    <a:lnTo>
                      <a:pt x="25" y="216"/>
                    </a:lnTo>
                    <a:lnTo>
                      <a:pt x="34" y="241"/>
                    </a:lnTo>
                    <a:lnTo>
                      <a:pt x="43" y="265"/>
                    </a:lnTo>
                    <a:lnTo>
                      <a:pt x="54" y="290"/>
                    </a:lnTo>
                    <a:lnTo>
                      <a:pt x="66" y="314"/>
                    </a:lnTo>
                    <a:lnTo>
                      <a:pt x="80" y="336"/>
                    </a:lnTo>
                    <a:lnTo>
                      <a:pt x="94" y="358"/>
                    </a:lnTo>
                    <a:lnTo>
                      <a:pt x="109" y="380"/>
                    </a:lnTo>
                    <a:lnTo>
                      <a:pt x="125" y="400"/>
                    </a:lnTo>
                    <a:lnTo>
                      <a:pt x="143" y="420"/>
                    </a:lnTo>
                    <a:lnTo>
                      <a:pt x="160" y="440"/>
                    </a:lnTo>
                    <a:lnTo>
                      <a:pt x="180" y="458"/>
                    </a:lnTo>
                    <a:lnTo>
                      <a:pt x="199" y="476"/>
                    </a:lnTo>
                    <a:lnTo>
                      <a:pt x="220" y="491"/>
                    </a:lnTo>
                    <a:lnTo>
                      <a:pt x="242" y="507"/>
                    </a:lnTo>
                    <a:lnTo>
                      <a:pt x="264" y="521"/>
                    </a:lnTo>
                    <a:lnTo>
                      <a:pt x="286" y="534"/>
                    </a:lnTo>
                    <a:lnTo>
                      <a:pt x="311" y="546"/>
                    </a:lnTo>
                    <a:lnTo>
                      <a:pt x="335" y="557"/>
                    </a:lnTo>
                    <a:lnTo>
                      <a:pt x="359" y="566"/>
                    </a:lnTo>
                    <a:lnTo>
                      <a:pt x="385" y="575"/>
                    </a:lnTo>
                    <a:lnTo>
                      <a:pt x="410" y="583"/>
                    </a:lnTo>
                    <a:lnTo>
                      <a:pt x="437" y="588"/>
                    </a:lnTo>
                    <a:lnTo>
                      <a:pt x="464" y="594"/>
                    </a:lnTo>
                    <a:lnTo>
                      <a:pt x="491" y="597"/>
                    </a:lnTo>
                    <a:lnTo>
                      <a:pt x="520" y="599"/>
                    </a:lnTo>
                    <a:lnTo>
                      <a:pt x="547" y="599"/>
                    </a:lnTo>
                    <a:lnTo>
                      <a:pt x="547" y="599"/>
                    </a:lnTo>
                    <a:lnTo>
                      <a:pt x="573" y="599"/>
                    </a:lnTo>
                    <a:lnTo>
                      <a:pt x="597" y="597"/>
                    </a:lnTo>
                    <a:lnTo>
                      <a:pt x="621" y="595"/>
                    </a:lnTo>
                    <a:lnTo>
                      <a:pt x="646" y="591"/>
                    </a:lnTo>
                    <a:lnTo>
                      <a:pt x="670" y="586"/>
                    </a:lnTo>
                    <a:lnTo>
                      <a:pt x="693" y="581"/>
                    </a:lnTo>
                    <a:lnTo>
                      <a:pt x="715" y="573"/>
                    </a:lnTo>
                    <a:lnTo>
                      <a:pt x="739" y="565"/>
                    </a:lnTo>
                    <a:lnTo>
                      <a:pt x="761" y="556"/>
                    </a:lnTo>
                    <a:lnTo>
                      <a:pt x="782" y="547"/>
                    </a:lnTo>
                    <a:lnTo>
                      <a:pt x="803" y="536"/>
                    </a:lnTo>
                    <a:lnTo>
                      <a:pt x="824" y="525"/>
                    </a:lnTo>
                    <a:lnTo>
                      <a:pt x="844" y="513"/>
                    </a:lnTo>
                    <a:lnTo>
                      <a:pt x="864" y="500"/>
                    </a:lnTo>
                    <a:lnTo>
                      <a:pt x="882" y="486"/>
                    </a:lnTo>
                    <a:lnTo>
                      <a:pt x="900" y="471"/>
                    </a:lnTo>
                    <a:lnTo>
                      <a:pt x="900" y="0"/>
                    </a:lnTo>
                  </a:path>
                </a:pathLst>
              </a:custGeom>
              <a:solidFill>
                <a:schemeClr val="bg1">
                  <a:alpha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</p:grpSp>
        <p:grpSp>
          <p:nvGrpSpPr>
            <p:cNvPr id="50" name=""/>
            <p:cNvGrpSpPr/>
            <p:nvPr userDrawn="1"/>
          </p:nvGrpSpPr>
          <p:grpSpPr>
            <a:xfrm rot="0">
              <a:off x="5124362" y="-892801"/>
              <a:ext cx="1828487" cy="3920881"/>
              <a:chOff x="3428815" y="-892801"/>
              <a:chExt cx="1785874" cy="3920881"/>
            </a:xfrm>
          </p:grpSpPr>
          <p:sp>
            <p:nvSpPr>
              <p:cNvPr id="51" name=""/>
              <p:cNvSpPr/>
              <p:nvPr/>
            </p:nvSpPr>
            <p:spPr>
              <a:xfrm>
                <a:off x="3428815" y="136666"/>
                <a:ext cx="1785874" cy="1785874"/>
              </a:xfrm>
              <a:prstGeom prst="ellipse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52" name=""/>
              <p:cNvSpPr/>
              <p:nvPr/>
            </p:nvSpPr>
            <p:spPr>
              <a:xfrm>
                <a:off x="3428815" y="1242206"/>
                <a:ext cx="1785874" cy="1785874"/>
              </a:xfrm>
              <a:prstGeom prst="ellipse">
                <a:avLst/>
              </a:prstGeom>
              <a:solidFill>
                <a:schemeClr val="bg1">
                  <a:alpha val="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53" name=""/>
              <p:cNvSpPr/>
              <p:nvPr/>
            </p:nvSpPr>
            <p:spPr>
              <a:xfrm rot="17638218">
                <a:off x="3428952" y="-892801"/>
                <a:ext cx="1785600" cy="1785600"/>
              </a:xfrm>
              <a:prstGeom prst="chord">
                <a:avLst>
                  <a:gd name="adj1" fmla="val 3998885"/>
                  <a:gd name="adj2" fmla="val 14738240"/>
                </a:avLst>
              </a:prstGeom>
              <a:solidFill>
                <a:schemeClr val="bg1">
                  <a:alpha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</p:grpSp>
      </p:grpSp>
      <p:sp>
        <p:nvSpPr>
          <p:cNvPr id="2" name=""/>
          <p:cNvSpPr>
            <a:spLocks noGrp="1"/>
          </p:cNvSpPr>
          <p:nvPr>
            <p:ph type="title" idx="0"/>
          </p:nvPr>
        </p:nvSpPr>
        <p:spPr>
          <a:xfrm>
            <a:off x="1142953" y="4121148"/>
            <a:ext cx="10363091" cy="1362075"/>
          </a:xfrm>
        </p:spPr>
        <p:txBody>
          <a:bodyPr anchor="t"/>
          <a:lstStyle>
            <a:lvl1pPr algn="r">
              <a:defRPr sz="4800" b="0" cap="all"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"/>
          <p:cNvSpPr>
            <a:spLocks noGrp="1"/>
          </p:cNvSpPr>
          <p:nvPr>
            <p:ph type="body" idx="1"/>
          </p:nvPr>
        </p:nvSpPr>
        <p:spPr>
          <a:xfrm>
            <a:off x="1142953" y="3571876"/>
            <a:ext cx="10363091" cy="549272"/>
          </a:xfrm>
        </p:spPr>
        <p:txBody>
          <a:bodyPr anchor="b"/>
          <a:lstStyle>
            <a:lvl1pPr marL="0" indent="0" algn="r">
              <a:buNone/>
              <a:defRPr sz="240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</p:txBody>
      </p:sp>
      <p:sp>
        <p:nvSpPr>
          <p:cNvPr id="4" name=""/>
          <p:cNvSpPr>
            <a:spLocks noGrp="1"/>
          </p:cNvSpPr>
          <p:nvPr>
            <p:ph type="dt" sz="half" idx="10"/>
          </p:nvPr>
        </p:nvSpPr>
        <p:spPr>
          <a:xfrm>
            <a:off x="451099" y="6356350"/>
            <a:ext cx="2844770" cy="365125"/>
          </a:xfrm>
        </p:spPr>
        <p:txBody>
          <a:bodyPr/>
          <a:lstStyle>
            <a:lvl1pPr>
              <a:defRPr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</a:lstStyle>
          <a:p>
            <a:pPr>
              <a:defRPr lang="ko-KR" altLang="en-US"/>
            </a:pPr>
            <a:fld id="{6DC6F400-4D2A-43A0-B9E9-D827A02281C0}" type="datetime1">
              <a:rPr lang="ko-KR" altLang="en-US"/>
              <a:pPr>
                <a:defRPr lang="ko-KR" altLang="en-US"/>
              </a:pPr>
              <a:t>2024-04-13</a:t>
            </a:fld>
            <a:endParaRPr lang="ko-KR" altLang="en-US"/>
          </a:p>
        </p:txBody>
      </p:sp>
      <p:sp>
        <p:nvSpPr>
          <p:cNvPr id="5" name=""/>
          <p:cNvSpPr>
            <a:spLocks noGrp="1"/>
          </p:cNvSpPr>
          <p:nvPr>
            <p:ph type="ftr" sz="quarter" idx="11"/>
          </p:nvPr>
        </p:nvSpPr>
        <p:spPr>
          <a:xfrm>
            <a:off x="4737054" y="6356350"/>
            <a:ext cx="2717763" cy="365125"/>
          </a:xfrm>
        </p:spPr>
        <p:txBody>
          <a:bodyPr/>
          <a:lstStyle>
            <a:lvl1pPr algn="ctr">
              <a:defRPr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</a:lstStyle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</a:lstStyle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xmlns:mc="http://schemas.openxmlformats.org/markup-compatibility/2006" xmlns:hp="http://schemas.haansoft.com/office/presentation/8.0" mc:Ignorable="hp" hp:hslDur="500"/>
</p:sldLayout>
</file>

<file path=ppt/slideLayouts/slideLayout5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내용 2개" type="twoObj" preserve="1">
  <p:cSld name="내용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"/>
          <p:cNvSpPr>
            <a:spLocks noGrp="1"/>
          </p:cNvSpPr>
          <p:nvPr>
            <p:ph sz="half" idx="1"/>
          </p:nvPr>
        </p:nvSpPr>
        <p:spPr>
          <a:xfrm>
            <a:off x="609593" y="1600200"/>
            <a:ext cx="5384743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4" name=""/>
          <p:cNvSpPr>
            <a:spLocks noGrp="1"/>
          </p:cNvSpPr>
          <p:nvPr>
            <p:ph sz="half" idx="2"/>
          </p:nvPr>
        </p:nvSpPr>
        <p:spPr>
          <a:xfrm>
            <a:off x="6197535" y="1600200"/>
            <a:ext cx="5384743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5" name="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pPr>
              <a:defRPr lang="ko-KR" altLang="en-US"/>
            </a:pPr>
            <a:fld id="{E850684D-1D1C-49C3-9C00-6F9504B3144A}" type="datetime1">
              <a:rPr lang="ko-KR" altLang="en-US"/>
              <a:pPr>
                <a:defRPr lang="ko-KR" altLang="en-US"/>
              </a:pPr>
              <a:t>2024-04-13</a:t>
            </a:fld>
            <a:endParaRPr lang="ko-KR" altLang="en-US"/>
          </a:p>
        </p:txBody>
      </p:sp>
      <p:sp>
        <p:nvSpPr>
          <p:cNvPr id="6" name="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7" name="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  <p:sp>
        <p:nvSpPr>
          <p:cNvPr id="8" name=""/>
          <p:cNvSpPr/>
          <p:nvPr/>
        </p:nvSpPr>
        <p:spPr>
          <a:xfrm>
            <a:off x="0" y="0"/>
            <a:ext cx="190456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ko-KR" altLang="en-US"/>
            </a:pPr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6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제목만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4B607916-B9B2-42C7-9AAF-D419E5B18882}" type="datetime1">
              <a:rPr lang="ko-KR" altLang="en-US"/>
              <a:pPr>
                <a:defRPr lang="ko-KR" altLang="en-US"/>
              </a:pPr>
              <a:t>2024-04-13</a:t>
            </a:fld>
            <a:endParaRPr lang="ko-KR" altLang="en-US"/>
          </a:p>
        </p:txBody>
      </p:sp>
      <p:sp>
        <p:nvSpPr>
          <p:cNvPr id="4" name="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5" name="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7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표" type="tbl" preserve="1">
  <p:cSld name="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title" idx="0"/>
          </p:nvPr>
        </p:nvSpPr>
        <p:spPr>
          <a:xfrm>
            <a:off x="451099" y="274638"/>
            <a:ext cx="8692826" cy="939784"/>
          </a:xfrm>
        </p:spPr>
        <p:txBody>
          <a:bodyPr/>
          <a:lstStyle>
            <a:lvl1pPr>
              <a:defRPr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"/>
          <p:cNvSpPr>
            <a:spLocks noGrp="1" noTextEdit="1"/>
          </p:cNvSpPr>
          <p:nvPr>
            <p:ph type="tbl" idx="9"/>
          </p:nvPr>
        </p:nvSpPr>
        <p:spPr>
          <a:xfrm>
            <a:off x="608031" y="1643063"/>
            <a:ext cx="10972685" cy="4525200"/>
          </a:xfrm>
        </p:spPr>
        <p:txBody>
          <a:bodyPr/>
          <a:lstStyle>
            <a:lvl1pPr>
              <a:buNone/>
              <a:defRPr/>
            </a:lvl1pPr>
          </a:lstStyle>
          <a:p>
            <a:pPr lvl="0">
              <a:defRPr lang="ko-KR" altLang="en-US"/>
            </a:pPr>
            <a:r>
              <a:rPr lang="ko-KR" altLang="en-US"/>
              <a:t>표를 추가하려면 아이콘을 클릭하십시오</a:t>
            </a:r>
            <a:endParaRPr lang="ko-KR" altLang="en-US"/>
          </a:p>
        </p:txBody>
      </p:sp>
      <p:sp>
        <p:nvSpPr>
          <p:cNvPr id="4" name=""/>
          <p:cNvSpPr>
            <a:spLocks noGrp="1"/>
          </p:cNvSpPr>
          <p:nvPr>
            <p:ph type="dt" sz="half" idx="10"/>
          </p:nvPr>
        </p:nvSpPr>
        <p:spPr>
          <a:xfrm>
            <a:off x="609593" y="6356350"/>
            <a:ext cx="2844770" cy="365125"/>
          </a:xfrm>
        </p:spPr>
        <p:txBody>
          <a:bodyPr/>
          <a:lstStyle/>
          <a:p>
            <a:pPr>
              <a:defRPr lang="ko-KR" altLang="en-US"/>
            </a:pPr>
            <a:fld id="{E55865CD-0950-4A0B-8BF5-7C96D1A69439}" type="datetime1">
              <a:rPr lang="ko-KR" altLang="en-US"/>
              <a:pPr>
                <a:defRPr lang="ko-KR" altLang="en-US"/>
              </a:pPr>
              <a:t>2024-04-13</a:t>
            </a:fld>
            <a:endParaRPr lang="ko-KR" altLang="en-US"/>
          </a:p>
        </p:txBody>
      </p:sp>
      <p:sp>
        <p:nvSpPr>
          <p:cNvPr id="5" name=""/>
          <p:cNvSpPr>
            <a:spLocks noGrp="1"/>
          </p:cNvSpPr>
          <p:nvPr>
            <p:ph type="ftr" sz="quarter" idx="11"/>
          </p:nvPr>
        </p:nvSpPr>
        <p:spPr>
          <a:xfrm>
            <a:off x="9143927" y="561968"/>
            <a:ext cx="2436790" cy="365125"/>
          </a:xfrm>
        </p:spPr>
        <p:txBody>
          <a:bodyPr/>
          <a:lstStyle/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"/>
          <p:cNvSpPr>
            <a:spLocks noGrp="1"/>
          </p:cNvSpPr>
          <p:nvPr>
            <p:ph type="sldNum" sz="quarter" idx="12"/>
          </p:nvPr>
        </p:nvSpPr>
        <p:spPr>
          <a:xfrm>
            <a:off x="8737509" y="6356350"/>
            <a:ext cx="2844770" cy="365125"/>
          </a:xfrm>
        </p:spPr>
        <p:txBody>
          <a:bodyPr/>
          <a:lstStyle/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8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내용 4개" type="fourObj" preserve="1">
  <p:cSld name="내용 4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title" idx="0"/>
          </p:nvPr>
        </p:nvSpPr>
        <p:spPr>
          <a:xfrm>
            <a:off x="451099" y="274638"/>
            <a:ext cx="8692826" cy="939784"/>
          </a:xfrm>
        </p:spPr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"/>
          <p:cNvSpPr>
            <a:spLocks noGrp="1"/>
          </p:cNvSpPr>
          <p:nvPr>
            <p:ph sz="quarter" idx="1"/>
          </p:nvPr>
        </p:nvSpPr>
        <p:spPr>
          <a:xfrm>
            <a:off x="609593" y="1600200"/>
            <a:ext cx="5384743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4" name=""/>
          <p:cNvSpPr>
            <a:spLocks noGrp="1"/>
          </p:cNvSpPr>
          <p:nvPr>
            <p:ph sz="quarter" idx="2"/>
          </p:nvPr>
        </p:nvSpPr>
        <p:spPr>
          <a:xfrm>
            <a:off x="6197535" y="1600200"/>
            <a:ext cx="5384743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5" name=""/>
          <p:cNvSpPr>
            <a:spLocks noGrp="1"/>
          </p:cNvSpPr>
          <p:nvPr>
            <p:ph sz="quarter" idx="3"/>
          </p:nvPr>
        </p:nvSpPr>
        <p:spPr>
          <a:xfrm>
            <a:off x="608031" y="3984220"/>
            <a:ext cx="5384743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6" name=""/>
          <p:cNvSpPr>
            <a:spLocks noGrp="1"/>
          </p:cNvSpPr>
          <p:nvPr>
            <p:ph sz="quarter" idx="4"/>
          </p:nvPr>
        </p:nvSpPr>
        <p:spPr>
          <a:xfrm>
            <a:off x="6195972" y="3984220"/>
            <a:ext cx="5384743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7" name=""/>
          <p:cNvSpPr>
            <a:spLocks noGrp="1"/>
          </p:cNvSpPr>
          <p:nvPr>
            <p:ph type="dt" sz="half" idx="10"/>
          </p:nvPr>
        </p:nvSpPr>
        <p:spPr>
          <a:xfrm>
            <a:off x="609593" y="6356350"/>
            <a:ext cx="2844770" cy="365125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pPr>
              <a:defRPr lang="ko-KR" altLang="en-US"/>
            </a:pPr>
            <a:fld id="{79E099E1-FE5F-4730-97B6-730C770886D5}" type="datetime1">
              <a:rPr lang="ko-KR" altLang="en-US"/>
              <a:pPr>
                <a:defRPr lang="ko-KR" altLang="en-US"/>
              </a:pPr>
              <a:t>2024-04-13</a:t>
            </a:fld>
            <a:endParaRPr lang="ko-KR" altLang="en-US"/>
          </a:p>
        </p:txBody>
      </p:sp>
      <p:sp>
        <p:nvSpPr>
          <p:cNvPr id="8" name=""/>
          <p:cNvSpPr>
            <a:spLocks noGrp="1"/>
          </p:cNvSpPr>
          <p:nvPr>
            <p:ph type="ftr" sz="quarter" idx="11"/>
          </p:nvPr>
        </p:nvSpPr>
        <p:spPr>
          <a:xfrm>
            <a:off x="9143927" y="561968"/>
            <a:ext cx="2438353" cy="365125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9" name=""/>
          <p:cNvSpPr>
            <a:spLocks noGrp="1"/>
          </p:cNvSpPr>
          <p:nvPr>
            <p:ph type="sldNum" sz="quarter" idx="12"/>
          </p:nvPr>
        </p:nvSpPr>
        <p:spPr>
          <a:xfrm>
            <a:off x="8737509" y="6356350"/>
            <a:ext cx="2844770" cy="365125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9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 showMasterPhAnim="1" matchingName="그림 및 설명" type="picTx" preserve="1">
  <p:cSld name="그림 및 설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title" idx="0"/>
          </p:nvPr>
        </p:nvSpPr>
        <p:spPr>
          <a:xfrm>
            <a:off x="2476448" y="4938720"/>
            <a:ext cx="7315123" cy="471500"/>
          </a:xfrm>
        </p:spPr>
        <p:txBody>
          <a:bodyPr anchor="b"/>
          <a:lstStyle>
            <a:lvl1pPr algn="l">
              <a:defRPr sz="2400" b="0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"/>
          <p:cNvSpPr>
            <a:spLocks noGrp="1" noTextEdit="1"/>
          </p:cNvSpPr>
          <p:nvPr>
            <p:ph type="pic" idx="1"/>
          </p:nvPr>
        </p:nvSpPr>
        <p:spPr>
          <a:xfrm>
            <a:off x="2476448" y="808045"/>
            <a:ext cx="7315123" cy="4114800"/>
          </a:xfrm>
          <a:solidFill>
            <a:schemeClr val="accent2">
              <a:lumMod val="90000"/>
              <a:lumOff val="10000"/>
            </a:schemeClr>
          </a:solidFill>
          <a:ln w="28575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>
              <a:defRPr lang="ko-KR" altLang="en-US"/>
            </a:pPr>
            <a:r>
              <a:rPr lang="ko-KR" altLang="en-US"/>
              <a:t>그림을 추가하려면 아이콘을 클릭하십시오</a:t>
            </a:r>
            <a:endParaRPr lang="ko-KR" altLang="en-US"/>
          </a:p>
        </p:txBody>
      </p:sp>
      <p:sp>
        <p:nvSpPr>
          <p:cNvPr id="4" name=""/>
          <p:cNvSpPr>
            <a:spLocks noGrp="1"/>
          </p:cNvSpPr>
          <p:nvPr>
            <p:ph type="body" sz="half" idx="2"/>
          </p:nvPr>
        </p:nvSpPr>
        <p:spPr>
          <a:xfrm>
            <a:off x="2476448" y="5410220"/>
            <a:ext cx="7315123" cy="80486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</p:txBody>
      </p:sp>
      <p:sp>
        <p:nvSpPr>
          <p:cNvPr id="5" name=""/>
          <p:cNvSpPr>
            <a:spLocks noGrp="1"/>
          </p:cNvSpPr>
          <p:nvPr>
            <p:ph type="dt" sz="half" idx="10"/>
          </p:nvPr>
        </p:nvSpPr>
        <p:spPr>
          <a:xfrm>
            <a:off x="621366" y="6356350"/>
            <a:ext cx="2844770" cy="365125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pPr>
              <a:defRPr lang="ko-KR" altLang="en-US"/>
            </a:pPr>
            <a:fld id="{AF410934-3023-426B-ACDC-C86D3279A7D2}" type="datetime1">
              <a:rPr lang="ko-KR" altLang="en-US"/>
              <a:pPr>
                <a:defRPr lang="ko-KR" altLang="en-US"/>
              </a:pPr>
              <a:t>2024-04-13</a:t>
            </a:fld>
            <a:endParaRPr lang="ko-KR" altLang="en-US"/>
          </a:p>
        </p:txBody>
      </p:sp>
      <p:sp>
        <p:nvSpPr>
          <p:cNvPr id="6" name=""/>
          <p:cNvSpPr>
            <a:spLocks noGrp="1"/>
          </p:cNvSpPr>
          <p:nvPr>
            <p:ph type="ftr" sz="quarter" idx="11"/>
          </p:nvPr>
        </p:nvSpPr>
        <p:spPr>
          <a:xfrm>
            <a:off x="4762441" y="6356350"/>
            <a:ext cx="2596847" cy="365125"/>
          </a:xfrm>
        </p:spPr>
        <p:txBody>
          <a:bodyPr/>
          <a:lstStyle>
            <a:lvl1pPr algn="ctr">
              <a:defRPr>
                <a:solidFill>
                  <a:schemeClr val="accent2"/>
                </a:solidFill>
              </a:defRPr>
            </a:lvl1pPr>
          </a:lstStyle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7" name=""/>
          <p:cNvSpPr>
            <a:spLocks noGrp="1"/>
          </p:cNvSpPr>
          <p:nvPr>
            <p:ph type="sldNum" sz="quarter" idx="12"/>
          </p:nvPr>
        </p:nvSpPr>
        <p:spPr>
          <a:xfrm>
            <a:off x="8791956" y="6356350"/>
            <a:ext cx="2844770" cy="365125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  <p:sp>
        <p:nvSpPr>
          <p:cNvPr id="10" name=""/>
          <p:cNvSpPr/>
          <p:nvPr/>
        </p:nvSpPr>
        <p:spPr>
          <a:xfrm>
            <a:off x="0" y="0"/>
            <a:ext cx="190456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ko-KR" altLang="en-US"/>
            </a:pPr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10" Type="http://schemas.openxmlformats.org/officeDocument/2006/relationships/slideLayout" Target="../slideLayouts/slideLayout10.xml"  /><Relationship Id="rId11" Type="http://schemas.openxmlformats.org/officeDocument/2006/relationships/slideLayout" Target="../slideLayouts/slideLayout11.xml"  /><Relationship Id="rId12" Type="http://schemas.openxmlformats.org/officeDocument/2006/relationships/slideLayout" Target="../slideLayouts/slideLayout12.xml"  /><Relationship Id="rId13" Type="http://schemas.openxmlformats.org/officeDocument/2006/relationships/slideLayout" Target="../slideLayouts/slideLayout13.xml"  /><Relationship Id="rId14" Type="http://schemas.openxmlformats.org/officeDocument/2006/relationships/theme" Target="../theme/theme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slideLayout" Target="../slideLayouts/slideLayout6.xml"  /><Relationship Id="rId7" Type="http://schemas.openxmlformats.org/officeDocument/2006/relationships/slideLayout" Target="../slideLayouts/slideLayout7.xml"  /><Relationship Id="rId8" Type="http://schemas.openxmlformats.org/officeDocument/2006/relationships/slideLayout" Target="../slideLayouts/slideLayout8.xml"  /><Relationship Id="rId9" Type="http://schemas.openxmlformats.org/officeDocument/2006/relationships/slideLayout" Target="../slideLayouts/slideLayout9.xml"  /></Relationships>
</file>

<file path=ppt/slideMasters/slideMaster1.xml><?xml version="1.0" encoding="utf-8"?>
<p:sld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 name="잔상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title" idx="0"/>
          </p:nvPr>
        </p:nvSpPr>
        <p:spPr>
          <a:xfrm>
            <a:off x="451099" y="274638"/>
            <a:ext cx="8692826" cy="939784"/>
          </a:xfrm>
          <a:prstGeom prst="rect">
            <a:avLst/>
          </a:prstGeom>
        </p:spPr>
        <p:txBody>
          <a:bodyPr vert="horz" lIns="91440" tIns="45720" rIns="91440" bIns="45720" anchor="ctr"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"/>
          <p:cNvSpPr>
            <a:spLocks noGrp="1"/>
          </p:cNvSpPr>
          <p:nvPr>
            <p:ph type="body" idx="1"/>
          </p:nvPr>
        </p:nvSpPr>
        <p:spPr>
          <a:xfrm>
            <a:off x="451099" y="1428736"/>
            <a:ext cx="11289674" cy="4697427"/>
          </a:xfrm>
          <a:prstGeom prst="rect">
            <a:avLst/>
          </a:prstGeom>
        </p:spPr>
        <p:txBody>
          <a:bodyPr vert="horz" lIns="91440" tIns="45720" rIns="91440" bIns="45720"/>
          <a:lstStyle/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4" name=""/>
          <p:cNvSpPr>
            <a:spLocks noGrp="1"/>
          </p:cNvSpPr>
          <p:nvPr>
            <p:ph type="dt" sz="half" idx="2"/>
          </p:nvPr>
        </p:nvSpPr>
        <p:spPr>
          <a:xfrm>
            <a:off x="451099" y="6356350"/>
            <a:ext cx="284477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l">
              <a:defRPr sz="1200">
                <a:solidFill>
                  <a:schemeClr val="accent2"/>
                </a:solidFill>
              </a:defRPr>
            </a:lvl1pPr>
          </a:lstStyle>
          <a:p>
            <a:pPr>
              <a:defRPr lang="ko-KR" altLang="en-US"/>
            </a:pPr>
            <a:fld id="{145D2DC5-D981-478C-96F2-D19A5FDA4D1C}" type="datetime1">
              <a:rPr lang="ko-KR" altLang="en-US"/>
              <a:pPr>
                <a:defRPr lang="ko-KR" altLang="en-US"/>
              </a:pPr>
              <a:t>2024-04-13</a:t>
            </a:fld>
            <a:endParaRPr lang="ko-KR" altLang="en-US"/>
          </a:p>
        </p:txBody>
      </p:sp>
      <p:sp>
        <p:nvSpPr>
          <p:cNvPr id="5" name=""/>
          <p:cNvSpPr>
            <a:spLocks noGrp="1"/>
          </p:cNvSpPr>
          <p:nvPr>
            <p:ph type="ftr" sz="quarter" idx="3"/>
          </p:nvPr>
        </p:nvSpPr>
        <p:spPr>
          <a:xfrm>
            <a:off x="9143927" y="561968"/>
            <a:ext cx="2596847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r">
              <a:defRPr sz="1200">
                <a:solidFill>
                  <a:schemeClr val="accent2"/>
                </a:solidFill>
              </a:defRPr>
            </a:lvl1pPr>
          </a:lstStyle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"/>
          <p:cNvSpPr>
            <a:spLocks noGrp="1"/>
          </p:cNvSpPr>
          <p:nvPr>
            <p:ph type="sldNum" sz="quarter" idx="4"/>
          </p:nvPr>
        </p:nvSpPr>
        <p:spPr>
          <a:xfrm>
            <a:off x="8896003" y="6356350"/>
            <a:ext cx="284477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r">
              <a:defRPr sz="1200">
                <a:solidFill>
                  <a:schemeClr val="accent2"/>
                </a:solidFill>
              </a:defRPr>
            </a:lvl1pPr>
          </a:lstStyle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  <p:sp>
        <p:nvSpPr>
          <p:cNvPr id="7" name=""/>
          <p:cNvSpPr/>
          <p:nvPr/>
        </p:nvSpPr>
        <p:spPr>
          <a:xfrm>
            <a:off x="0" y="0"/>
            <a:ext cx="190456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14" name=""/>
          <p:cNvSpPr/>
          <p:nvPr/>
        </p:nvSpPr>
        <p:spPr>
          <a:xfrm>
            <a:off x="190456" y="356848"/>
            <a:ext cx="95249" cy="78581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ko-KR" altLang="en-US"/>
            </a:pPr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  <p:sldLayoutId id="2147483756" r:id="rId12"/>
    <p:sldLayoutId id="2147483757" r:id="rId13"/>
  </p:sldLayoutIdLst>
  <p:transition xmlns:mc="http://schemas.openxmlformats.org/markup-compatibility/2006" xmlns:hp="http://schemas.haansoft.com/office/presentation/8.0" mc:Ignorable="hp" hp:hslDur="500"/>
  <p:hf sldNum="0" hdr="0" ftr="0" dt="0"/>
  <p:txStyles>
    <p:titleStyle>
      <a:lvl1pPr algn="l" defTabSz="914400" rtl="0" eaLnBrk="1" latinLnBrk="1" hangingPunct="1">
        <a:spcBef>
          <a:spcPct val="0"/>
        </a:spcBef>
        <a:buNone/>
        <a:defRPr sz="4400" kern="120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266700" indent="-266700" algn="l" defTabSz="914400" rtl="0" eaLnBrk="1" latinLnBrk="1" hangingPunct="1">
        <a:spcBef>
          <a:spcPct val="20000"/>
        </a:spcBef>
        <a:buFont typeface="Arial"/>
        <a:buChar char="•"/>
        <a:defRPr sz="2800" kern="1200">
          <a:solidFill>
            <a:schemeClr val="accent2"/>
          </a:solidFill>
          <a:latin typeface="+mn-lt"/>
          <a:ea typeface="+mn-ea"/>
          <a:cs typeface="+mn-cs"/>
        </a:defRPr>
      </a:lvl1pPr>
      <a:lvl2pPr marL="622300" indent="-266700" algn="l" defTabSz="914400" rtl="0" eaLnBrk="1" latinLnBrk="1" hangingPunct="1">
        <a:spcBef>
          <a:spcPct val="20000"/>
        </a:spcBef>
        <a:buFont typeface="Arial"/>
        <a:buChar char="•"/>
        <a:defRPr sz="24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90600" indent="-2667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accent2"/>
          </a:solidFill>
          <a:latin typeface="+mn-lt"/>
          <a:ea typeface="+mn-ea"/>
          <a:cs typeface="+mn-cs"/>
        </a:defRPr>
      </a:lvl3pPr>
      <a:lvl4pPr marL="1346200" indent="-266700" algn="l" defTabSz="914400" rtl="0" eaLnBrk="1" latinLnBrk="1" hangingPunct="1">
        <a:spcBef>
          <a:spcPct val="20000"/>
        </a:spcBef>
        <a:buFont typeface="Arial"/>
        <a:buChar char="–"/>
        <a:defRPr sz="1800" kern="1200">
          <a:solidFill>
            <a:schemeClr val="accent2"/>
          </a:solidFill>
          <a:latin typeface="+mn-lt"/>
          <a:ea typeface="+mn-ea"/>
          <a:cs typeface="+mn-cs"/>
        </a:defRPr>
      </a:lvl4pPr>
      <a:lvl5pPr marL="1701800" indent="-266700" algn="l" defTabSz="914400" rtl="0" eaLnBrk="1" latinLnBrk="1" hangingPunct="1">
        <a:spcBef>
          <a:spcPct val="20000"/>
        </a:spcBef>
        <a:buFont typeface="Arial"/>
        <a:buChar char="»"/>
        <a:defRPr sz="1800" kern="1200">
          <a:solidFill>
            <a:schemeClr val="accent2"/>
          </a:solidFill>
          <a:latin typeface="+mn-lt"/>
          <a:ea typeface="+mn-ea"/>
          <a:cs typeface="+mn-cs"/>
        </a:defRPr>
      </a:lvl5pPr>
      <a:lvl6pPr marL="2057400" indent="-266700" algn="l" defTabSz="914400" rtl="0" eaLnBrk="1" latinLnBrk="1" hangingPunct="1">
        <a:spcBef>
          <a:spcPct val="20000"/>
        </a:spcBef>
        <a:buFont typeface="Arial"/>
        <a:buChar char="»"/>
        <a:defRPr sz="1800" kern="1200">
          <a:solidFill>
            <a:schemeClr val="accent2"/>
          </a:solidFill>
          <a:latin typeface="+mn-lt"/>
          <a:ea typeface="+mn-ea"/>
          <a:cs typeface="+mn-cs"/>
        </a:defRPr>
      </a:lvl6pPr>
      <a:lvl7pPr marL="2425700" indent="-266700" algn="l" defTabSz="914400" rtl="0" eaLnBrk="1" latinLnBrk="1" hangingPunct="1">
        <a:spcBef>
          <a:spcPct val="20000"/>
        </a:spcBef>
        <a:buFont typeface="Arial"/>
        <a:buChar char="»"/>
        <a:defRPr sz="1800" kern="1200">
          <a:solidFill>
            <a:schemeClr val="accent2"/>
          </a:solidFill>
          <a:latin typeface="+mn-lt"/>
          <a:ea typeface="+mn-ea"/>
          <a:cs typeface="+mn-cs"/>
        </a:defRPr>
      </a:lvl7pPr>
      <a:lvl8pPr marL="2781300" indent="-266700" algn="l" defTabSz="914400" rtl="0" eaLnBrk="1" latinLnBrk="1" hangingPunct="1">
        <a:spcBef>
          <a:spcPct val="20000"/>
        </a:spcBef>
        <a:buFont typeface="Arial"/>
        <a:buChar char="»"/>
        <a:defRPr sz="1800" kern="1200">
          <a:solidFill>
            <a:schemeClr val="accent2"/>
          </a:solidFill>
          <a:latin typeface="+mn-lt"/>
          <a:ea typeface="+mn-ea"/>
          <a:cs typeface="+mn-cs"/>
        </a:defRPr>
      </a:lvl8pPr>
      <a:lvl9pPr marL="3136900" indent="-266700" algn="l" defTabSz="914400" rtl="0" eaLnBrk="1" latinLnBrk="1" hangingPunct="1">
        <a:spcBef>
          <a:spcPct val="20000"/>
        </a:spcBef>
        <a:buFont typeface="Arial"/>
        <a:buChar char="»"/>
        <a:defRPr sz="1800" kern="1200">
          <a:solidFill>
            <a:schemeClr val="accent2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_rels/slide10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5.xml"  /><Relationship Id="rId2" Type="http://schemas.openxmlformats.org/officeDocument/2006/relationships/slideLayout" Target="../slideLayouts/slideLayout1.xml"  /></Relationships>
</file>

<file path=ppt/slides/_rels/slide1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1.jpeg"  /></Relationships>
</file>

<file path=ppt/slides/_rels/slide1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1.jpeg"  /></Relationships>
</file>

<file path=ppt/slides/_rels/slide1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1.jpeg"  /></Relationships>
</file>

<file path=ppt/slides/_rels/slide1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1.jpeg"  /></Relationships>
</file>

<file path=ppt/slides/_rels/slide1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1.jpeg"  /></Relationships>
</file>

<file path=ppt/slides/_rels/slide16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1.jpeg"  /></Relationships>
</file>

<file path=ppt/slides/_rels/slide17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1.jpeg"  /></Relationships>
</file>

<file path=ppt/slides/_rels/slide18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1.jpeg"  /></Relationships>
</file>

<file path=ppt/slides/_rels/slide19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1.jpeg"  /></Relationships>
</file>

<file path=ppt/slides/_rels/slide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1.jpeg"  /></Relationships>
</file>

<file path=ppt/slides/_rels/slide20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1.jpeg"  /></Relationships>
</file>

<file path=ppt/slides/_rels/slide2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1.jpeg"  /></Relationships>
</file>

<file path=ppt/slides/_rels/slide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1.jpeg"  /></Relationships>
</file>

<file path=ppt/slides/_rels/slide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1.jpeg"  /></Relationships>
</file>

<file path=ppt/slides/_rels/slide5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1.xml"  /><Relationship Id="rId2" Type="http://schemas.openxmlformats.org/officeDocument/2006/relationships/slideLayout" Target="../slideLayouts/slideLayout13.xml"  /><Relationship Id="rId3" Type="http://schemas.openxmlformats.org/officeDocument/2006/relationships/image" Target="../media/image2.jpeg"  /></Relationships>
</file>

<file path=ppt/slides/_rels/slide6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2.xml"  /><Relationship Id="rId2" Type="http://schemas.openxmlformats.org/officeDocument/2006/relationships/slideLayout" Target="../slideLayouts/slideLayout13.xml"  /><Relationship Id="rId3" Type="http://schemas.openxmlformats.org/officeDocument/2006/relationships/image" Target="../media/image2.jpeg"  /></Relationships>
</file>

<file path=ppt/slides/_rels/slide7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3.xml"  /><Relationship Id="rId2" Type="http://schemas.openxmlformats.org/officeDocument/2006/relationships/slideLayout" Target="../slideLayouts/slideLayout13.xml"  /><Relationship Id="rId3" Type="http://schemas.openxmlformats.org/officeDocument/2006/relationships/image" Target="../media/image2.jpeg"  /></Relationships>
</file>

<file path=ppt/slides/_rels/slide8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4.xml"  /><Relationship Id="rId2" Type="http://schemas.openxmlformats.org/officeDocument/2006/relationships/slideLayout" Target="../slideLayouts/slideLayout13.xml"  /><Relationship Id="rId3" Type="http://schemas.openxmlformats.org/officeDocument/2006/relationships/image" Target="../media/image2.jpeg"  /></Relationships>
</file>

<file path=ppt/slides/_rels/slide9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1.jpeg"  /></Relationships>
</file>

<file path=ppt/slides/slide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89337" y="991567"/>
            <a:ext cx="11108303" cy="43500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ko-KR" altLang="en-US" sz="4000">
                <a:solidFill>
                  <a:srgbClr val="baff1a"/>
                </a:solidFill>
              </a:rPr>
              <a:t>입력</a:t>
            </a:r>
            <a:r>
              <a:rPr lang="en-US" altLang="ko-KR" sz="4000">
                <a:solidFill>
                  <a:srgbClr val="baff1a"/>
                </a:solidFill>
              </a:rPr>
              <a:t>(</a:t>
            </a:r>
            <a:r>
              <a:rPr lang="ko-KR" altLang="en-US" sz="4000">
                <a:solidFill>
                  <a:srgbClr val="baff1a"/>
                </a:solidFill>
              </a:rPr>
              <a:t>클릭</a:t>
            </a:r>
            <a:r>
              <a:rPr lang="en-US" altLang="ko-KR" sz="4000">
                <a:solidFill>
                  <a:srgbClr val="baff1a"/>
                </a:solidFill>
              </a:rPr>
              <a:t>)</a:t>
            </a:r>
            <a:r>
              <a:rPr lang="ko-KR" altLang="en-US" sz="4000">
                <a:solidFill>
                  <a:srgbClr val="baff1a"/>
                </a:solidFill>
              </a:rPr>
              <a:t>→비디오</a:t>
            </a:r>
            <a:r>
              <a:rPr lang="en-US" altLang="ko-KR" sz="4000">
                <a:solidFill>
                  <a:srgbClr val="baff1a"/>
                </a:solidFill>
              </a:rPr>
              <a:t>/</a:t>
            </a:r>
            <a:r>
              <a:rPr lang="ko-KR" altLang="en-US" sz="4000">
                <a:solidFill>
                  <a:srgbClr val="baff1a"/>
                </a:solidFill>
              </a:rPr>
              <a:t>동영상</a:t>
            </a:r>
            <a:r>
              <a:rPr lang="en-US" altLang="ko-KR" sz="4000">
                <a:solidFill>
                  <a:srgbClr val="baff1a"/>
                </a:solidFill>
              </a:rPr>
              <a:t>(</a:t>
            </a:r>
            <a:r>
              <a:rPr lang="ko-KR" altLang="en-US" sz="4000">
                <a:solidFill>
                  <a:srgbClr val="baff1a"/>
                </a:solidFill>
              </a:rPr>
              <a:t>클릭</a:t>
            </a:r>
            <a:r>
              <a:rPr lang="en-US" altLang="ko-KR" sz="4000">
                <a:solidFill>
                  <a:srgbClr val="baff1a"/>
                </a:solidFill>
              </a:rPr>
              <a:t>)</a:t>
            </a:r>
            <a:r>
              <a:rPr lang="ko-KR" altLang="en-US" sz="4000">
                <a:solidFill>
                  <a:srgbClr val="baff1a"/>
                </a:solidFill>
              </a:rPr>
              <a:t>→</a:t>
            </a:r>
            <a:endParaRPr lang="ko-KR" altLang="en-US" sz="4000">
              <a:solidFill>
                <a:srgbClr val="baff1a"/>
              </a:solidFill>
            </a:endParaRPr>
          </a:p>
          <a:p>
            <a:pPr>
              <a:defRPr/>
            </a:pPr>
            <a:r>
              <a:rPr lang="ko-KR" altLang="en-US" sz="4000">
                <a:solidFill>
                  <a:srgbClr val="baff1a"/>
                </a:solidFill>
              </a:rPr>
              <a:t>경로에서 영상 선택</a:t>
            </a:r>
            <a:r>
              <a:rPr lang="en-US" altLang="ko-KR" sz="4000">
                <a:solidFill>
                  <a:srgbClr val="baff1a"/>
                </a:solidFill>
              </a:rPr>
              <a:t>(</a:t>
            </a:r>
            <a:r>
              <a:rPr lang="ko-KR" altLang="en-US" sz="4000">
                <a:solidFill>
                  <a:srgbClr val="baff1a"/>
                </a:solidFill>
              </a:rPr>
              <a:t>클릭</a:t>
            </a:r>
            <a:r>
              <a:rPr lang="en-US" altLang="ko-KR" sz="4000">
                <a:solidFill>
                  <a:srgbClr val="baff1a"/>
                </a:solidFill>
              </a:rPr>
              <a:t>)</a:t>
            </a:r>
            <a:r>
              <a:rPr lang="ko-KR" altLang="en-US" sz="4000">
                <a:solidFill>
                  <a:srgbClr val="baff1a"/>
                </a:solidFill>
              </a:rPr>
              <a:t>→</a:t>
            </a:r>
            <a:endParaRPr lang="ko-KR" altLang="en-US" sz="4000">
              <a:solidFill>
                <a:srgbClr val="baff1a"/>
              </a:solidFill>
            </a:endParaRPr>
          </a:p>
          <a:p>
            <a:pPr>
              <a:defRPr/>
            </a:pPr>
            <a:r>
              <a:rPr lang="ko-KR" altLang="en-US" sz="4000">
                <a:solidFill>
                  <a:srgbClr val="baff1a"/>
                </a:solidFill>
              </a:rPr>
              <a:t>영상페이지클릭</a:t>
            </a:r>
            <a:r>
              <a:rPr lang="en-US" altLang="ko-KR" sz="4000">
                <a:solidFill>
                  <a:srgbClr val="baff1a"/>
                </a:solidFill>
              </a:rPr>
              <a:t>(</a:t>
            </a:r>
            <a:r>
              <a:rPr lang="ko-KR" altLang="en-US" sz="4000">
                <a:solidFill>
                  <a:srgbClr val="baff1a"/>
                </a:solidFill>
              </a:rPr>
              <a:t>상단에 미디어 보기</a:t>
            </a:r>
            <a:r>
              <a:rPr lang="en-US" altLang="ko-KR" sz="4000">
                <a:solidFill>
                  <a:srgbClr val="baff1a"/>
                </a:solidFill>
              </a:rPr>
              <a:t>/</a:t>
            </a:r>
            <a:r>
              <a:rPr lang="ko-KR" altLang="en-US" sz="4000">
                <a:solidFill>
                  <a:srgbClr val="baff1a"/>
                </a:solidFill>
              </a:rPr>
              <a:t>설정</a:t>
            </a:r>
            <a:r>
              <a:rPr lang="en-US" altLang="ko-KR" sz="4000">
                <a:solidFill>
                  <a:srgbClr val="baff1a"/>
                </a:solidFill>
              </a:rPr>
              <a:t>)</a:t>
            </a:r>
            <a:r>
              <a:rPr lang="ko-KR" altLang="en-US" sz="4000">
                <a:solidFill>
                  <a:srgbClr val="baff1a"/>
                </a:solidFill>
              </a:rPr>
              <a:t>→</a:t>
            </a:r>
            <a:endParaRPr lang="ko-KR" altLang="en-US" sz="4000">
              <a:solidFill>
                <a:srgbClr val="baff1a"/>
              </a:solidFill>
            </a:endParaRPr>
          </a:p>
          <a:p>
            <a:pPr>
              <a:defRPr/>
            </a:pPr>
            <a:r>
              <a:rPr lang="ko-KR" altLang="en-US" sz="4000">
                <a:solidFill>
                  <a:srgbClr val="baff1a"/>
                </a:solidFill>
              </a:rPr>
              <a:t>녹화</a:t>
            </a:r>
            <a:r>
              <a:rPr lang="en-US" altLang="ko-KR" sz="4000">
                <a:solidFill>
                  <a:srgbClr val="baff1a"/>
                </a:solidFill>
              </a:rPr>
              <a:t>/</a:t>
            </a:r>
            <a:r>
              <a:rPr lang="ko-KR" altLang="en-US" sz="4000">
                <a:solidFill>
                  <a:srgbClr val="baff1a"/>
                </a:solidFill>
              </a:rPr>
              <a:t>녹음→반복재생 </a:t>
            </a:r>
            <a:r>
              <a:rPr lang="en-US" altLang="ko-KR" sz="4000">
                <a:solidFill>
                  <a:srgbClr val="baff1a"/>
                </a:solidFill>
              </a:rPr>
              <a:t>(“</a:t>
            </a:r>
            <a:r>
              <a:rPr lang="ko-KR" altLang="en-US" sz="4000">
                <a:solidFill>
                  <a:srgbClr val="baff1a"/>
                </a:solidFill>
              </a:rPr>
              <a:t> </a:t>
            </a:r>
            <a:r>
              <a:rPr lang="ko-KR" altLang="en-US" sz="8000">
                <a:solidFill>
                  <a:srgbClr val="baff1a"/>
                </a:solidFill>
              </a:rPr>
              <a:t>ˇ</a:t>
            </a:r>
            <a:r>
              <a:rPr lang="ko-KR" altLang="en-US" sz="4000">
                <a:solidFill>
                  <a:srgbClr val="baff1a"/>
                </a:solidFill>
              </a:rPr>
              <a:t> </a:t>
            </a:r>
            <a:r>
              <a:rPr lang="en-US" altLang="ko-KR" sz="4000">
                <a:solidFill>
                  <a:srgbClr val="baff1a"/>
                </a:solidFill>
              </a:rPr>
              <a:t>“)</a:t>
            </a:r>
            <a:r>
              <a:rPr lang="ko-KR" altLang="en-US" sz="4000">
                <a:solidFill>
                  <a:srgbClr val="baff1a"/>
                </a:solidFill>
              </a:rPr>
              <a:t> 체크 →저장</a:t>
            </a:r>
            <a:endParaRPr lang="ko-KR" altLang="en-US" sz="4000">
              <a:solidFill>
                <a:srgbClr val="baff1a"/>
              </a:solidFill>
            </a:endParaRPr>
          </a:p>
          <a:p>
            <a:pPr>
              <a:defRPr/>
            </a:pPr>
            <a:r>
              <a:rPr lang="ko-KR" altLang="en-US" sz="4000">
                <a:solidFill>
                  <a:srgbClr val="baff1a"/>
                </a:solidFill>
              </a:rPr>
              <a:t>슬라이드 쇼 →시간사용 </a:t>
            </a:r>
            <a:r>
              <a:rPr lang="en-US" altLang="ko-KR" sz="4000">
                <a:solidFill>
                  <a:srgbClr val="baff1a"/>
                </a:solidFill>
              </a:rPr>
              <a:t>(“</a:t>
            </a:r>
            <a:r>
              <a:rPr lang="ko-KR" altLang="en-US" sz="4000">
                <a:solidFill>
                  <a:srgbClr val="baff1a"/>
                </a:solidFill>
              </a:rPr>
              <a:t> </a:t>
            </a:r>
            <a:r>
              <a:rPr lang="ko-KR" altLang="en-US" sz="8000">
                <a:solidFill>
                  <a:srgbClr val="baff1a"/>
                </a:solidFill>
              </a:rPr>
              <a:t>ˇ</a:t>
            </a:r>
            <a:r>
              <a:rPr lang="ko-KR" altLang="en-US" sz="4000">
                <a:solidFill>
                  <a:srgbClr val="baff1a"/>
                </a:solidFill>
              </a:rPr>
              <a:t> </a:t>
            </a:r>
            <a:r>
              <a:rPr lang="en-US" altLang="ko-KR" sz="4000">
                <a:solidFill>
                  <a:srgbClr val="baff1a"/>
                </a:solidFill>
              </a:rPr>
              <a:t>“)</a:t>
            </a:r>
            <a:r>
              <a:rPr lang="ko-KR" altLang="en-US" sz="4000">
                <a:solidFill>
                  <a:srgbClr val="baff1a"/>
                </a:solidFill>
              </a:rPr>
              <a:t> 체크삭제 →저장</a:t>
            </a:r>
            <a:endParaRPr lang="ko-KR" altLang="en-US" sz="4000">
              <a:solidFill>
                <a:srgbClr val="baff1a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advTm="17898" mc:Ignorable="p14" p14:dur="500"/>
    </mc:Choice>
    <mc:Fallback>
      <p:transition/>
    </mc:Fallback>
  </mc:AlternateContent>
</p:sld>
</file>

<file path=ppt/slides/slide10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504750" y="138395"/>
            <a:ext cx="6476097" cy="65556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ln w="6350">
                  <a:solidFill>
                    <a:prstClr val="black"/>
                  </a:solidFill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uLnTx/>
                <a:uFillTx/>
              </a:rPr>
              <a:t>전능하사 천지를 만드신 </a:t>
            </a:r>
            <a:endPara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<a:ln w="6350">
                <a:solidFill>
                  <a:prstClr val="black"/>
                </a:solidFill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40"/>
                  </a:srgbClr>
                </a:outerShdw>
              </a:effectLst>
              <a:uLnTx/>
              <a:uFillTx/>
            </a:endParaRPr>
          </a:p>
          <a:p>
            <a:pPr marL="0" marR="0" lvl="0" indent="0" algn="l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ln w="6350">
                  <a:solidFill>
                    <a:prstClr val="black"/>
                  </a:solidFill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uLnTx/>
                <a:uFillTx/>
              </a:rPr>
              <a:t>하나님 아버지를 내가 믿사오며</a:t>
            </a: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ln w="6350">
                  <a:solidFill>
                    <a:prstClr val="black"/>
                  </a:solidFill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uLnTx/>
                <a:uFillTx/>
              </a:rPr>
              <a:t>,</a:t>
            </a:r>
            <a:endPara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<a:ln w="6350">
                <a:solidFill>
                  <a:prstClr val="black"/>
                </a:solidFill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40"/>
                  </a:srgbClr>
                </a:outerShdw>
              </a:effectLst>
              <a:uLnTx/>
              <a:uFillTx/>
            </a:endParaRPr>
          </a:p>
          <a:p>
            <a:pPr marL="0" marR="0" lvl="0" indent="0" algn="l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ln w="6350">
                  <a:solidFill>
                    <a:prstClr val="black"/>
                  </a:solidFill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uLnTx/>
                <a:uFillTx/>
              </a:rPr>
              <a:t>그 외아들 우리 주</a:t>
            </a:r>
            <a:endPara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<a:ln w="6350">
                <a:solidFill>
                  <a:prstClr val="black"/>
                </a:solidFill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40"/>
                  </a:srgbClr>
                </a:outerShdw>
              </a:effectLst>
              <a:uLnTx/>
              <a:uFillTx/>
            </a:endParaRPr>
          </a:p>
          <a:p>
            <a:pPr marL="0" marR="0" lvl="0" indent="0" algn="l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ln w="6350">
                  <a:solidFill>
                    <a:prstClr val="black"/>
                  </a:solidFill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uLnTx/>
                <a:uFillTx/>
              </a:rPr>
              <a:t>예수 그리스도를 믿사오니</a:t>
            </a: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ln w="6350">
                  <a:solidFill>
                    <a:prstClr val="black"/>
                  </a:solidFill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uLnTx/>
                <a:uFillTx/>
              </a:rPr>
              <a:t>,</a:t>
            </a:r>
            <a:endPara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<a:ln w="6350">
                <a:solidFill>
                  <a:prstClr val="black"/>
                </a:solidFill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40"/>
                  </a:srgbClr>
                </a:outerShdw>
              </a:effectLst>
              <a:uLnTx/>
              <a:uFillTx/>
            </a:endParaRPr>
          </a:p>
          <a:p>
            <a:pPr marL="0" marR="0" lvl="0" indent="0" algn="l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ln w="6350">
                  <a:solidFill>
                    <a:prstClr val="black"/>
                  </a:solidFill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uLnTx/>
                <a:uFillTx/>
              </a:rPr>
              <a:t>이는 성령으로 잉태하사</a:t>
            </a:r>
            <a:endPara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<a:ln w="6350">
                <a:solidFill>
                  <a:prstClr val="black"/>
                </a:solidFill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40"/>
                  </a:srgbClr>
                </a:outerShdw>
              </a:effectLst>
              <a:uLnTx/>
              <a:uFillTx/>
            </a:endParaRPr>
          </a:p>
          <a:p>
            <a:pPr marL="0" marR="0" lvl="0" indent="0" algn="l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ln w="6350">
                  <a:solidFill>
                    <a:prstClr val="black"/>
                  </a:solidFill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uLnTx/>
                <a:uFillTx/>
              </a:rPr>
              <a:t>동정녀 마리아에게 나시고</a:t>
            </a: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ln w="6350">
                  <a:solidFill>
                    <a:prstClr val="black"/>
                  </a:solidFill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uLnTx/>
                <a:uFillTx/>
              </a:rPr>
              <a:t>,</a:t>
            </a:r>
            <a:endPara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<a:ln w="6350">
                <a:solidFill>
                  <a:prstClr val="black"/>
                </a:solidFill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40"/>
                  </a:srgbClr>
                </a:outerShdw>
              </a:effectLst>
              <a:uLnTx/>
              <a:uFillTx/>
            </a:endParaRPr>
          </a:p>
          <a:p>
            <a:pPr marL="0" marR="0" lvl="0" indent="0" algn="l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ln w="6350">
                  <a:solidFill>
                    <a:prstClr val="black"/>
                  </a:solidFill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uLnTx/>
                <a:uFillTx/>
              </a:rPr>
              <a:t>본디오 빌라도에게 고난을 받으사</a:t>
            </a: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ln w="6350">
                  <a:solidFill>
                    <a:prstClr val="black"/>
                  </a:solidFill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uLnTx/>
                <a:uFillTx/>
              </a:rPr>
              <a:t>,</a:t>
            </a:r>
            <a:endPara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<a:ln w="6350">
                <a:solidFill>
                  <a:prstClr val="black"/>
                </a:solidFill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40"/>
                  </a:srgbClr>
                </a:outerShdw>
              </a:effectLst>
              <a:uLnTx/>
              <a:uFillTx/>
            </a:endParaRPr>
          </a:p>
          <a:p>
            <a:pPr marL="0" marR="0" lvl="0" indent="0" algn="l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ln w="6350">
                  <a:solidFill>
                    <a:prstClr val="black"/>
                  </a:solidFill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uLnTx/>
                <a:uFillTx/>
              </a:rPr>
              <a:t>십자가에 못 박혀 죽으시고</a:t>
            </a: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ln w="6350">
                  <a:solidFill>
                    <a:prstClr val="black"/>
                  </a:solidFill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uLnTx/>
                <a:uFillTx/>
              </a:rPr>
              <a:t>,</a:t>
            </a:r>
            <a:endPara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<a:ln w="6350">
                <a:solidFill>
                  <a:prstClr val="black"/>
                </a:solidFill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40"/>
                  </a:srgbClr>
                </a:outerShdw>
              </a:effectLst>
              <a:uLnTx/>
              <a:uFillTx/>
            </a:endParaRPr>
          </a:p>
          <a:p>
            <a:pPr marL="0" marR="0" lvl="0" indent="0" algn="l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ln w="6350">
                  <a:solidFill>
                    <a:prstClr val="black"/>
                  </a:solidFill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uLnTx/>
                <a:uFillTx/>
              </a:rPr>
              <a:t>장사한지 사흘 만에 죽은 자 가운데서</a:t>
            </a:r>
            <a:endPara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<a:ln w="6350">
                <a:solidFill>
                  <a:prstClr val="black"/>
                </a:solidFill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40"/>
                  </a:srgbClr>
                </a:outerShdw>
              </a:effectLst>
              <a:uLnTx/>
              <a:uFillTx/>
            </a:endParaRPr>
          </a:p>
          <a:p>
            <a:pPr marL="0" marR="0" lvl="0" indent="0" algn="l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ln w="6350">
                  <a:solidFill>
                    <a:prstClr val="black"/>
                  </a:solidFill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uLnTx/>
                <a:uFillTx/>
              </a:rPr>
              <a:t>다시 살아나시며</a:t>
            </a: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ln w="6350">
                  <a:solidFill>
                    <a:prstClr val="black"/>
                  </a:solidFill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uLnTx/>
                <a:uFillTx/>
              </a:rPr>
              <a:t>, </a:t>
            </a: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ln w="6350">
                  <a:solidFill>
                    <a:prstClr val="black"/>
                  </a:solidFill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uLnTx/>
                <a:uFillTx/>
              </a:rPr>
              <a:t>하늘에 오르사</a:t>
            </a: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ln w="6350">
                  <a:solidFill>
                    <a:prstClr val="black"/>
                  </a:solidFill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uLnTx/>
                <a:uFillTx/>
              </a:rPr>
              <a:t>,</a:t>
            </a:r>
            <a:endPara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<a:ln w="6350">
                <a:solidFill>
                  <a:prstClr val="black"/>
                </a:solidFill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40"/>
                  </a:srgbClr>
                </a:outerShdw>
              </a:effectLst>
              <a:uLnTx/>
              <a:uFillTx/>
            </a:endParaRPr>
          </a:p>
          <a:p>
            <a:pPr marL="0" marR="0" lvl="0" indent="0" algn="l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ln w="6350">
                  <a:solidFill>
                    <a:prstClr val="black"/>
                  </a:solidFill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uLnTx/>
                <a:uFillTx/>
              </a:rPr>
              <a:t>전능하신 하나님 우편에 앉아 계시다가</a:t>
            </a: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ln w="6350">
                  <a:solidFill>
                    <a:prstClr val="black"/>
                  </a:solidFill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uLnTx/>
                <a:uFillTx/>
              </a:rPr>
              <a:t>,</a:t>
            </a:r>
            <a:endPara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<a:ln w="6350">
                <a:solidFill>
                  <a:prstClr val="black"/>
                </a:solidFill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40"/>
                  </a:srgbClr>
                </a:outerShdw>
              </a:effectLst>
              <a:uLnTx/>
              <a:uFillTx/>
            </a:endParaRPr>
          </a:p>
          <a:p>
            <a:pPr marL="0" marR="0" lvl="0" indent="0" algn="l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ln w="6350">
                  <a:solidFill>
                    <a:prstClr val="black"/>
                  </a:solidFill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uLnTx/>
                <a:uFillTx/>
              </a:rPr>
              <a:t>저리로서 산자와 죽은자를 심판하러 오시리라</a:t>
            </a:r>
            <a:endPara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<a:ln w="6350">
                <a:solidFill>
                  <a:prstClr val="black"/>
                </a:solidFill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40"/>
                  </a:srgbClr>
                </a:outerShdw>
              </a:effectLst>
              <a:uLnTx/>
              <a:uFillTx/>
            </a:endParaRPr>
          </a:p>
          <a:p>
            <a:pPr marL="0" marR="0" lvl="0" indent="0" algn="l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ln w="6350">
                  <a:solidFill>
                    <a:prstClr val="black"/>
                  </a:solidFill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uLnTx/>
                <a:uFillTx/>
              </a:rPr>
              <a:t>성령을 믿사오며</a:t>
            </a: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ln w="6350">
                  <a:solidFill>
                    <a:prstClr val="black"/>
                  </a:solidFill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uLnTx/>
                <a:uFillTx/>
              </a:rPr>
              <a:t>, </a:t>
            </a: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ln w="6350">
                  <a:solidFill>
                    <a:prstClr val="black"/>
                  </a:solidFill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uLnTx/>
                <a:uFillTx/>
              </a:rPr>
              <a:t>거룩한 공회와</a:t>
            </a: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ln w="6350">
                  <a:solidFill>
                    <a:prstClr val="black"/>
                  </a:solidFill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uLnTx/>
                <a:uFillTx/>
              </a:rPr>
              <a:t>,</a:t>
            </a:r>
            <a:endPara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<a:ln w="6350">
                <a:solidFill>
                  <a:prstClr val="black"/>
                </a:solidFill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40"/>
                  </a:srgbClr>
                </a:outerShdw>
              </a:effectLst>
              <a:uLnTx/>
              <a:uFillTx/>
            </a:endParaRPr>
          </a:p>
          <a:p>
            <a:pPr marL="0" marR="0" lvl="0" indent="0" algn="l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ln w="6350">
                  <a:solidFill>
                    <a:prstClr val="black"/>
                  </a:solidFill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uLnTx/>
                <a:uFillTx/>
              </a:rPr>
              <a:t>성도가 서로 교통하는 것과</a:t>
            </a: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ln w="6350">
                  <a:solidFill>
                    <a:prstClr val="black"/>
                  </a:solidFill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uLnTx/>
                <a:uFillTx/>
              </a:rPr>
              <a:t>,</a:t>
            </a:r>
            <a:endPara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<a:ln w="6350">
                <a:solidFill>
                  <a:prstClr val="black"/>
                </a:solidFill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40"/>
                  </a:srgbClr>
                </a:outerShdw>
              </a:effectLst>
              <a:uLnTx/>
              <a:uFillTx/>
            </a:endParaRPr>
          </a:p>
          <a:p>
            <a:pPr marL="0" marR="0" lvl="0" indent="0" algn="l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ln w="6350">
                  <a:solidFill>
                    <a:prstClr val="black"/>
                  </a:solidFill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uLnTx/>
                <a:uFillTx/>
              </a:rPr>
              <a:t>죄를 사하여 주시는 것과</a:t>
            </a: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ln w="6350">
                  <a:solidFill>
                    <a:prstClr val="black"/>
                  </a:solidFill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uLnTx/>
                <a:uFillTx/>
              </a:rPr>
              <a:t>,</a:t>
            </a:r>
            <a:endPara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<a:ln w="6350">
                <a:solidFill>
                  <a:prstClr val="black"/>
                </a:solidFill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40"/>
                  </a:srgbClr>
                </a:outerShdw>
              </a:effectLst>
              <a:uLnTx/>
              <a:uFillTx/>
            </a:endParaRPr>
          </a:p>
          <a:p>
            <a:pPr marL="0" marR="0" lvl="0" indent="0" algn="l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ln w="6350">
                  <a:solidFill>
                    <a:prstClr val="black"/>
                  </a:solidFill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uLnTx/>
                <a:uFillTx/>
              </a:rPr>
              <a:t>몸이 다시 사는 것과</a:t>
            </a: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ln w="6350">
                  <a:solidFill>
                    <a:prstClr val="black"/>
                  </a:solidFill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uLnTx/>
                <a:uFillTx/>
              </a:rPr>
              <a:t>,</a:t>
            </a:r>
            <a:endPara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<a:ln w="6350">
                <a:solidFill>
                  <a:prstClr val="black"/>
                </a:solidFill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40"/>
                  </a:srgbClr>
                </a:outerShdw>
              </a:effectLst>
              <a:uLnTx/>
              <a:uFillTx/>
            </a:endParaRPr>
          </a:p>
          <a:p>
            <a:pPr marL="0" marR="0" lvl="0" indent="0" algn="l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ln w="6350">
                  <a:solidFill>
                    <a:prstClr val="black"/>
                  </a:solidFill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uLnTx/>
                <a:uFillTx/>
              </a:rPr>
              <a:t>영원히 사는 것을 믿사옵나이다</a:t>
            </a: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ln w="6350">
                  <a:solidFill>
                    <a:prstClr val="black"/>
                  </a:solidFill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uLnTx/>
                <a:uFillTx/>
              </a:rPr>
              <a:t>. </a:t>
            </a: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ln w="6350">
                  <a:solidFill>
                    <a:prstClr val="black"/>
                  </a:solidFill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uLnTx/>
                <a:uFillTx/>
              </a:rPr>
              <a:t>아멘</a:t>
            </a: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ln w="6350">
                  <a:solidFill>
                    <a:prstClr val="black"/>
                  </a:solidFill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uLnTx/>
                <a:uFillTx/>
              </a:rPr>
              <a:t>.</a:t>
            </a:r>
            <a:endPara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<a:ln w="6350">
                <a:solidFill>
                  <a:prstClr val="black"/>
                </a:solidFill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40"/>
                  </a:srgbClr>
                </a:outerShdw>
              </a:effectLst>
              <a:uLnTx/>
              <a:uFillTx/>
            </a:endParaRPr>
          </a:p>
          <a:p>
            <a:pPr marL="0" marR="0" lvl="0" indent="0" algn="l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/>
            </a:pPr>
            <a:endParaRPr xmlns:mc="http://schemas.openxmlformats.org/markup-compatibility/2006" xmlns:hp="http://schemas.haansoft.com/office/presentation/8.0" kumimoji="0" lang="ko-KR" altLang="en-US" sz="1200" b="0" i="0" u="none" strike="noStrike" kern="1200" cap="none" spc="0" normalizeH="0" baseline="0" mc:Ignorable="hp" hp:hslEmbossed="0">
              <a:ln w="6350">
                <a:solidFill>
                  <a:prstClr val="black"/>
                </a:solidFill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40"/>
                  </a:srgbClr>
                </a:outerShdw>
              </a:effectLst>
              <a:uLnTx/>
              <a:uFillTx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209648" y="0"/>
            <a:ext cx="4982352" cy="15506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kumimoji="0" lang="ko-KR" altLang="en-US" sz="9600" b="1" i="0" u="none" strike="noStrike" kern="1200" cap="none" spc="0" normalizeH="0" baseline="0">
                <a:ln w="9525">
                  <a:solidFill>
                    <a:srgbClr val="000000"/>
                  </a:solidFill>
                </a:ln>
                <a:solidFill>
                  <a:srgbClr val="ffffff"/>
                </a:solidFill>
              </a:rPr>
              <a:t>사도신경</a:t>
            </a:r>
            <a:endParaRPr kumimoji="0" lang="ko-KR" altLang="en-US" sz="9600" b="1" i="0" u="none" strike="noStrike" kern="1200" cap="none" spc="0" normalizeH="0" baseline="0">
              <a:solidFill>
                <a:srgbClr val="ffffff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hp="http://schemas.haansoft.com/office/presentation/8.0" Requires="hp">
      <p:transition xmlns:mc="http://schemas.openxmlformats.org/markup-compatibility/2006" xmlns:hp="http://schemas.haansoft.com/office/presentation/8.0" spd="med" mc:Ignorable="hp" hp:hslDur="1250">
        <hp:hncExtTransition type="pageflip" attr="SubType=left"/>
      </p:transition>
    </mc:Choice>
    <mc:Choice xmlns:p15="http://schemas.microsoft.com/office/powerpoint/2012/main" Requires="p15">
      <p:transition xmlns:mc="http://schemas.openxmlformats.org/markup-compatibility/2006" xmlns:p14="http://schemas.microsoft.com/office/powerpoint/2010/main" spd="med" mc:Ignorable="p14" p14:dur="1250">
        <p15:prstTrans prst="pageCurlDouble"/>
      </p:transition>
    </mc:Choice>
    <mc:Fallback>
      <p:transition xmlns:mc="http://schemas.openxmlformats.org/markup-compatibility/2006" xmlns:hp="http://schemas.haansoft.com/office/presentation/8.0" spd="med" mc:Ignorable="hp" hp:hslDur="1250">
        <p:fade/>
      </p:transition>
    </mc:Fallback>
  </mc:AlternateContent>
</p:sld>
</file>

<file path=ppt/slides/slide1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72" name="그룹 71"/>
          <p:cNvGrpSpPr/>
          <p:nvPr/>
        </p:nvGrpSpPr>
        <p:grpSpPr>
          <a:xfrm rot="0">
            <a:off x="0" y="3667128"/>
            <a:ext cx="12192001" cy="3190871"/>
            <a:chOff x="0" y="3667128"/>
            <a:chExt cx="12192001" cy="3190871"/>
          </a:xfrm>
        </p:grpSpPr>
        <p:grpSp>
          <p:nvGrpSpPr>
            <p:cNvPr id="70" name="그룹 69"/>
            <p:cNvGrpSpPr/>
            <p:nvPr/>
          </p:nvGrpSpPr>
          <p:grpSpPr>
            <a:xfrm rot="0">
              <a:off x="0" y="3667128"/>
              <a:ext cx="12192001" cy="3190871"/>
              <a:chOff x="0" y="3667128"/>
              <a:chExt cx="12192001" cy="3190871"/>
            </a:xfrm>
          </p:grpSpPr>
          <p:grpSp>
            <p:nvGrpSpPr>
              <p:cNvPr id="63" name="그룹 62"/>
              <p:cNvGrpSpPr/>
              <p:nvPr/>
            </p:nvGrpSpPr>
            <p:grpSpPr>
              <a:xfrm rot="0">
                <a:off x="0" y="3667128"/>
                <a:ext cx="12192001" cy="3190871"/>
                <a:chOff x="0" y="3667127"/>
                <a:chExt cx="12192001" cy="3190871"/>
              </a:xfrm>
            </p:grpSpPr>
            <p:grpSp>
              <p:nvGrpSpPr>
                <p:cNvPr id="51" name="그룹 50"/>
                <p:cNvGrpSpPr/>
                <p:nvPr/>
              </p:nvGrpSpPr>
              <p:grpSpPr>
                <a:xfrm rot="0">
                  <a:off x="0" y="3667127"/>
                  <a:ext cx="12192001" cy="3190871"/>
                  <a:chOff x="1417751" y="5153162"/>
                  <a:chExt cx="6937237" cy="920907"/>
                </a:xfrm>
              </p:grpSpPr>
              <p:sp>
                <p:nvSpPr>
                  <p:cNvPr id="52" name="Google Shape;84;p1"/>
                  <p:cNvSpPr/>
                  <p:nvPr/>
                </p:nvSpPr>
                <p:spPr>
                  <a:xfrm>
                    <a:off x="1417751" y="5308357"/>
                    <a:ext cx="6935629" cy="765711"/>
                  </a:xfrm>
                  <a:prstGeom prst="parallelogram">
                    <a:avLst>
                      <a:gd name="adj" fmla="val 0"/>
                    </a:avLst>
                  </a:prstGeom>
                  <a:solidFill>
                    <a:srgbClr val="ffffff">
                      <a:alpha val="100000"/>
                    </a:srgbClr>
                  </a:solidFill>
                  <a:ln>
                    <a:noFill/>
                  </a:ln>
                </p:spPr>
                <p:txBody>
                  <a:bodyPr wrap="square" lIns="91424" tIns="45700" rIns="91424" bIns="45700" anchor="ctr" anchorCtr="0">
                    <a:noAutofit/>
                  </a:bodyPr>
                  <a:lstStyle/>
                  <a:p>
                    <a:pPr marL="0" marR="0" lvl="0" indent="0" algn="ctr" defTabSz="914400" rtl="0" eaLnBrk="1" latinLnBrk="1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defRPr/>
                    </a:pPr>
                    <a:endParaRPr kumimoji="0" sz="1800" b="0" i="0" u="none" strike="noStrike" kern="1200" cap="none" spc="0" normalizeH="0" baseline="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53" name="Google Shape;85;p1"/>
                  <p:cNvSpPr/>
                  <p:nvPr/>
                </p:nvSpPr>
                <p:spPr>
                  <a:xfrm>
                    <a:off x="1707661" y="5153162"/>
                    <a:ext cx="1771847" cy="878038"/>
                  </a:xfrm>
                  <a:prstGeom prst="parallelogram">
                    <a:avLst>
                      <a:gd name="adj" fmla="val 16080"/>
                    </a:avLst>
                  </a:prstGeom>
                  <a:gradFill>
                    <a:gsLst>
                      <a:gs pos="0">
                        <a:srgbClr val="ffc000">
                          <a:alpha val="100000"/>
                        </a:srgbClr>
                      </a:gs>
                      <a:gs pos="28000">
                        <a:srgbClr val="ff0000">
                          <a:alpha val="100000"/>
                        </a:srgbClr>
                      </a:gs>
                      <a:gs pos="58000">
                        <a:srgbClr val="9e0000">
                          <a:alpha val="100000"/>
                        </a:srgbClr>
                      </a:gs>
                      <a:gs pos="100000">
                        <a:srgbClr val="9e0000">
                          <a:alpha val="100000"/>
                        </a:srgbClr>
                      </a:gs>
                    </a:gsLst>
                    <a:lin ang="2700000" scaled="0"/>
                  </a:gradFill>
                  <a:ln>
                    <a:noFill/>
                  </a:ln>
                </p:spPr>
                <p:txBody>
                  <a:bodyPr wrap="square" lIns="91424" tIns="45700" rIns="91424" bIns="45700" anchor="ctr" anchorCtr="0">
                    <a:noAutofit/>
                  </a:bodyPr>
                  <a:lstStyle/>
                  <a:p>
                    <a:pPr marL="0" marR="0" lvl="0" indent="0" algn="ctr" defTabSz="914400" rtl="0" eaLnBrk="1" latinLnBrk="1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defRPr/>
                    </a:pPr>
                    <a:endParaRPr kumimoji="0" sz="1800" b="0" i="0" u="none" strike="noStrike" kern="1200" cap="none" spc="0" normalizeH="0" baseline="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55" name="Google Shape;87;p1"/>
                  <p:cNvSpPr/>
                  <p:nvPr/>
                </p:nvSpPr>
                <p:spPr>
                  <a:xfrm>
                    <a:off x="3328202" y="5338717"/>
                    <a:ext cx="2754999" cy="735352"/>
                  </a:xfrm>
                  <a:prstGeom prst="parallelogram">
                    <a:avLst>
                      <a:gd name="adj" fmla="val 15196"/>
                    </a:avLst>
                  </a:prstGeom>
                  <a:solidFill>
                    <a:srgbClr val="1083ca">
                      <a:alpha val="100000"/>
                    </a:srgbClr>
                  </a:solidFill>
                  <a:ln>
                    <a:noFill/>
                  </a:ln>
                </p:spPr>
                <p:txBody>
                  <a:bodyPr wrap="square" lIns="91424" tIns="45700" rIns="91424" bIns="45700" anchor="ctr" anchorCtr="0">
                    <a:noAutofit/>
                  </a:bodyPr>
                  <a:lstStyle/>
                  <a:p>
                    <a:pPr marL="0" marR="0" lvl="0" indent="0" algn="ctr" defTabSz="914400" rtl="0" eaLnBrk="1" latinLnBrk="1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defRPr/>
                    </a:pPr>
                    <a:endParaRPr kumimoji="0" sz="1800" b="0" i="0" u="none" strike="noStrike" kern="1200" cap="none" spc="0" normalizeH="0" baseline="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54" name="Google Shape;86;p1"/>
                  <p:cNvSpPr/>
                  <p:nvPr/>
                </p:nvSpPr>
                <p:spPr>
                  <a:xfrm>
                    <a:off x="3586116" y="5655717"/>
                    <a:ext cx="4679608" cy="369914"/>
                  </a:xfrm>
                  <a:prstGeom prst="parallelogram">
                    <a:avLst>
                      <a:gd name="adj" fmla="val 15457"/>
                    </a:avLst>
                  </a:prstGeom>
                  <a:gradFill>
                    <a:gsLst>
                      <a:gs pos="0">
                        <a:srgbClr val="ffc000">
                          <a:alpha val="100000"/>
                        </a:srgbClr>
                      </a:gs>
                      <a:gs pos="28000">
                        <a:srgbClr val="ff0000">
                          <a:alpha val="100000"/>
                        </a:srgbClr>
                      </a:gs>
                      <a:gs pos="58000">
                        <a:srgbClr val="9e0000">
                          <a:alpha val="100000"/>
                        </a:srgbClr>
                      </a:gs>
                      <a:gs pos="100000">
                        <a:srgbClr val="9e0000">
                          <a:alpha val="100000"/>
                        </a:srgbClr>
                      </a:gs>
                    </a:gsLst>
                    <a:lin ang="2700000" scaled="0"/>
                  </a:gradFill>
                  <a:ln>
                    <a:noFill/>
                  </a:ln>
                </p:spPr>
                <p:txBody>
                  <a:bodyPr wrap="square" lIns="91424" tIns="45700" rIns="91424" bIns="45700" anchor="ctr" anchorCtr="0">
                    <a:noAutofit/>
                  </a:bodyPr>
                  <a:lstStyle/>
                  <a:p>
                    <a:pPr marL="0" marR="0" lvl="0" indent="0" algn="ctr" defTabSz="914400" rtl="0" eaLnBrk="1" latinLnBrk="1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defRPr/>
                    </a:pPr>
                    <a:endParaRPr kumimoji="0" sz="1800" b="0" i="0" u="none" strike="noStrike" kern="1200" cap="none" spc="0" normalizeH="0" baseline="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56" name="Google Shape;88;p1"/>
                  <p:cNvSpPr txBox="1"/>
                  <p:nvPr/>
                </p:nvSpPr>
                <p:spPr>
                  <a:xfrm>
                    <a:off x="5000210" y="5412890"/>
                    <a:ext cx="3354778" cy="166361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square" lIns="91424" tIns="45700" rIns="91424" bIns="45700" anchor="t" anchorCtr="0">
                    <a:spAutoFit/>
                  </a:bodyPr>
                  <a:lstStyle/>
                  <a:p>
                    <a:pPr marL="0" marR="0" lvl="0" indent="0" algn="ctr" defTabSz="914400" rtl="0" eaLnBrk="1" latinLnBrk="1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defRPr/>
                    </a:pPr>
                    <a:r>
                      <a:rPr xmlns:mc="http://schemas.openxmlformats.org/markup-compatibility/2006" xmlns:hp="http://schemas.haansoft.com/office/presentation/8.0" kumimoji="0" lang="ko-KR" altLang="en-US" sz="3200" b="1" i="1" u="none" strike="noStrike" kern="1200" cap="none" spc="0" normalizeH="0" baseline="0" mc:Ignorable="hp" hp:hslEmbossed="0">
                        <a:solidFill>
                          <a:srgbClr val="001aff"/>
                        </a:solidFill>
                        <a:effectLst>
                          <a:outerShdw blurRad="76200" dist="76200" dir="2700000" algn="ctr" rotWithShape="0">
                            <a:srgbClr val="000000">
                              <a:alpha val="50000"/>
                            </a:srgbClr>
                          </a:outerShdw>
                        </a:effectLst>
                      </a:rPr>
                      <a:t>다 같 이</a:t>
                    </a:r>
                    <a:endParaRPr xmlns:mc="http://schemas.openxmlformats.org/markup-compatibility/2006" xmlns:hp="http://schemas.haansoft.com/office/presentation/8.0" kumimoji="0" lang="ko-KR" altLang="en-US" sz="3200" b="1" i="1" u="none" strike="noStrike" kern="1200" cap="none" spc="0" normalizeH="0" baseline="0" mc:Ignorable="hp" hp:hslEmbossed="0">
                      <a:solidFill>
                        <a:srgbClr val="001aff"/>
                      </a:solidFill>
                    </a:endParaRPr>
                  </a:p>
                </p:txBody>
              </p:sp>
              <p:sp>
                <p:nvSpPr>
                  <p:cNvPr id="61" name="Google Shape;100;p1"/>
                  <p:cNvSpPr txBox="1"/>
                  <p:nvPr/>
                </p:nvSpPr>
                <p:spPr>
                  <a:xfrm>
                    <a:off x="2226267" y="5243279"/>
                    <a:ext cx="1033811" cy="130619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square" lIns="91424" tIns="45700" rIns="91424" bIns="45700" anchor="t" anchorCtr="0">
                    <a:spAutoFit/>
                  </a:bodyPr>
                  <a:lstStyle/>
                  <a:p>
                    <a:pPr marL="0" marR="0" lvl="0" indent="0" algn="l" defTabSz="914400" rtl="0" eaLnBrk="1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Font typeface="mn-ea"/>
                      <a:buNone/>
                      <a:defRPr/>
                    </a:pPr>
                    <a:r>
                      <a:rPr xmlns:mc="http://schemas.openxmlformats.org/markup-compatibility/2006" xmlns:hp="http://schemas.haansoft.com/office/presentation/8.0" kumimoji="0" lang="en-US" altLang="ko-KR" sz="2400" b="1" i="1" u="none" strike="noStrike" kern="0" cap="none" spc="0" normalizeH="0" baseline="0" mc:Ignorable="hp" hp:hslEmbossed="0">
                        <a:solidFill>
                          <a:srgbClr val="ffffff"/>
                        </a:solidFill>
                        <a:effectLst>
                          <a:outerShdw blurRad="76200" dist="76200" dir="2700000" algn="ctr" rotWithShape="0">
                            <a:srgbClr val="000000">
                              <a:alpha val="50000"/>
                            </a:srgbClr>
                          </a:outerShdw>
                        </a:effectLst>
                      </a:rPr>
                      <a:t>00</a:t>
                    </a:r>
                    <a:r>
                      <a:rPr xmlns:mc="http://schemas.openxmlformats.org/markup-compatibility/2006" xmlns:hp="http://schemas.haansoft.com/office/presentation/8.0" kumimoji="0" lang="ko-KR" sz="2400" b="1" i="1" u="none" strike="noStrike" kern="0" cap="none" spc="0" normalizeH="0" baseline="0" mc:Ignorable="hp" hp:hslEmbossed="0">
                        <a:solidFill>
                          <a:srgbClr val="ffffff"/>
                        </a:solidFill>
                        <a:effectLst>
                          <a:outerShdw blurRad="76200" dist="76200" dir="2700000" algn="ctr" rotWithShape="0">
                            <a:srgbClr val="000000">
                              <a:alpha val="50000"/>
                            </a:srgbClr>
                          </a:outerShdw>
                        </a:effectLst>
                      </a:rPr>
                      <a:t>교회</a:t>
                    </a:r>
                    <a:endParaRPr xmlns:mc="http://schemas.openxmlformats.org/markup-compatibility/2006" xmlns:hp="http://schemas.haansoft.com/office/presentation/8.0" kumimoji="0" lang="ko-KR" sz="2400" b="1" i="1" u="none" strike="noStrike" kern="0" cap="none" spc="0" normalizeH="0" baseline="0" mc:Ignorable="hp" hp:hslEmbossed="0">
                      <a:solidFill>
                        <a:srgbClr val="ffffff"/>
                      </a:solidFill>
                    </a:endParaRPr>
                  </a:p>
                </p:txBody>
              </p:sp>
            </p:grpSp>
            <p:sp>
              <p:nvSpPr>
                <p:cNvPr id="44" name="타원 6"/>
                <p:cNvSpPr/>
                <p:nvPr/>
              </p:nvSpPr>
              <p:spPr>
                <a:xfrm>
                  <a:off x="1007268" y="4816686"/>
                  <a:ext cx="2075245" cy="1791282"/>
                </a:xfrm>
                <a:prstGeom prst="ellipse">
                  <a:avLst/>
                </a:prstGeom>
                <a:solidFill>
                  <a:srgbClr val="780902">
                    <a:alpha val="100000"/>
                  </a:srgbClr>
                </a:solidFill>
                <a:ln w="57150" cap="flat" cmpd="sng" algn="ctr">
                  <a:solidFill>
                    <a:srgbClr val="ea82d1">
                      <a:alpha val="100000"/>
                    </a:srgbClr>
                  </a:solidFill>
                  <a:prstDash val="solid"/>
                  <a:miter/>
                </a:ln>
              </p:spPr>
              <p:txBody>
                <a:bodyPr anchor="ctr"/>
                <a:lstStyle/>
                <a:p>
                  <a:pPr marL="0" indent="0" algn="ctr" defTabSz="914400" rtl="0" eaLnBrk="1" latinLnBrk="1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0"/>
                    </a:spcAft>
                    <a:buNone/>
                    <a:defRPr/>
                  </a:pPr>
                  <a:endParaRPr kumimoji="0" lang="ko-KR" altLang="en-US" sz="1800" b="0" i="0" u="none" strike="noStrike" kern="1200" cap="none" spc="0" normalizeH="0" baseline="0">
                    <a:solidFill>
                      <a:srgbClr val="ffffff"/>
                    </a:solidFill>
                  </a:endParaRPr>
                </a:p>
              </p:txBody>
            </p:sp>
          </p:grpSp>
          <p:sp>
            <p:nvSpPr>
              <p:cNvPr id="69" name="TextBox 10"/>
              <p:cNvSpPr txBox="1"/>
              <p:nvPr/>
            </p:nvSpPr>
            <p:spPr>
              <a:xfrm>
                <a:off x="3655221" y="4222638"/>
                <a:ext cx="4179094" cy="958961"/>
              </a:xfrm>
              <a:prstGeom prst="rect">
                <a:avLst/>
              </a:prstGeom>
              <a:noFill/>
            </p:spPr>
            <p:txBody>
              <a:bodyPr wrap="square" bIns="0">
                <a:spAutoFit/>
              </a:bodyPr>
              <a:lstStyle/>
              <a:p>
                <a:pPr marL="0" lvl="0" indent="0" algn="ctr" defTabSz="914400" rtl="0" eaLnBrk="1" latinLnBrk="1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None/>
                  <a:defRPr/>
                </a:pPr>
                <a:r>
                  <a:rPr xmlns:mc="http://schemas.openxmlformats.org/markup-compatibility/2006" xmlns:hp="http://schemas.haansoft.com/office/presentation/8.0" kumimoji="0" lang="ko-KR" altLang="en-US" sz="6000" b="1" i="1" u="none" strike="noStrike" kern="1200" cap="none" spc="0" normalizeH="0" baseline="0" mc:Ignorable="hp" hp:hslEmbossed="0">
                    <a:solidFill>
                      <a:srgbClr val="ffc000"/>
                    </a:solidFill>
                    <a:effectLst>
                      <a:outerShdw blurRad="76200" dist="76200" dir="2700000" algn="ctr" rotWithShape="0">
                        <a:srgbClr val="000000">
                          <a:alpha val="50000"/>
                        </a:srgbClr>
                      </a:outerShdw>
                    </a:effectLst>
                  </a:rPr>
                  <a:t>성 시 교 독</a:t>
                </a:r>
                <a:endParaRPr xmlns:mc="http://schemas.openxmlformats.org/markup-compatibility/2006" xmlns:hp="http://schemas.haansoft.com/office/presentation/8.0" kumimoji="0" lang="ko-KR" altLang="en-US" sz="6000" b="1" i="1" u="none" strike="noStrike" kern="1200" cap="none" spc="0" normalizeH="0" baseline="0" mc:Ignorable="hp" hp:hslEmbossed="0">
                  <a:solidFill>
                    <a:srgbClr val="ffc000"/>
                  </a:solidFill>
                </a:endParaRPr>
              </a:p>
            </p:txBody>
          </p:sp>
        </p:grpSp>
        <p:sp>
          <p:nvSpPr>
            <p:cNvPr id="71" name="TextBox 9"/>
            <p:cNvSpPr txBox="1"/>
            <p:nvPr/>
          </p:nvSpPr>
          <p:spPr>
            <a:xfrm>
              <a:off x="4583904" y="5532812"/>
              <a:ext cx="7608097" cy="1061829"/>
            </a:xfrm>
            <a:prstGeom prst="rect">
              <a:avLst/>
            </a:prstGeom>
            <a:noFill/>
          </p:spPr>
          <p:txBody>
            <a:bodyPr wrap="square" bIns="0">
              <a:spAutoFit/>
            </a:bodyPr>
            <a:lstStyle/>
            <a:p>
              <a:pPr marL="0" marR="0" lvl="0" indent="0" algn="ctr" defTabSz="914400" rtl="0" eaLnBrk="1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FontTx/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6600" b="1" i="1" u="none" strike="noStrike" kern="1200" cap="none" spc="0" normalizeH="0" baseline="0" mc:Ignorable="hp" hp:hslEmbossed="0">
                  <a:solidFill>
                    <a:srgbClr val="ffffff"/>
                  </a:solidFill>
                  <a:effectLst>
                    <a:outerShdw blurRad="76200" dist="76200" dir="2700000" algn="ctr" rotWithShape="0">
                      <a:srgbClr val="000000">
                        <a:alpha val="50000"/>
                      </a:srgbClr>
                    </a:outerShdw>
                  </a:effectLst>
                  <a:uLnTx/>
                  <a:uFillTx/>
                </a:rPr>
                <a:t>교독문 </a:t>
              </a:r>
              <a:r>
                <a:rPr xmlns:mc="http://schemas.openxmlformats.org/markup-compatibility/2006" xmlns:hp="http://schemas.haansoft.com/office/presentation/8.0" lang="en-US" altLang="ko-KR" sz="6600" b="1" i="1" mc:Ignorable="hp" hp:hslEmbossed="0">
                  <a:solidFill>
                    <a:srgbClr val="ffffff"/>
                  </a:solidFill>
                  <a:effectLst>
                    <a:outerShdw blurRad="76200" dist="76200" dir="2700000" algn="ctr" rotWithShape="0">
                      <a:srgbClr val="000000">
                        <a:alpha val="50000"/>
                      </a:srgbClr>
                    </a:outerShdw>
                  </a:effectLst>
                </a:rPr>
                <a:t>0</a:t>
              </a:r>
              <a:r>
                <a:rPr xmlns:mc="http://schemas.openxmlformats.org/markup-compatibility/2006" xmlns:hp="http://schemas.haansoft.com/office/presentation/8.0" kumimoji="0" lang="en-US" altLang="ko-KR" sz="6600" b="1" i="1" u="none" strike="noStrike" kern="1200" cap="none" spc="0" normalizeH="0" baseline="0" mc:Ignorable="hp" hp:hslEmbossed="0">
                  <a:solidFill>
                    <a:srgbClr val="ffffff"/>
                  </a:solidFill>
                  <a:effectLst>
                    <a:outerShdw blurRad="76200" dist="76200" dir="2700000" algn="ctr" rotWithShape="0">
                      <a:srgbClr val="000000">
                        <a:alpha val="50000"/>
                      </a:srgbClr>
                    </a:outerShdw>
                  </a:effectLst>
                  <a:uLnTx/>
                  <a:uFillTx/>
                </a:rPr>
                <a:t>0</a:t>
              </a:r>
              <a:r>
                <a:rPr xmlns:mc="http://schemas.openxmlformats.org/markup-compatibility/2006" xmlns:hp="http://schemas.haansoft.com/office/presentation/8.0" kumimoji="0" lang="ko-KR" altLang="en-US" sz="6600" b="1" i="1" u="none" strike="noStrike" kern="1200" cap="none" spc="0" normalizeH="0" baseline="0" mc:Ignorable="hp" hp:hslEmbossed="0">
                  <a:solidFill>
                    <a:srgbClr val="ffffff"/>
                  </a:solidFill>
                  <a:effectLst>
                    <a:outerShdw blurRad="76200" dist="76200" dir="2700000" algn="ctr" rotWithShape="0">
                      <a:srgbClr val="000000">
                        <a:alpha val="50000"/>
                      </a:srgbClr>
                    </a:outerShdw>
                  </a:effectLst>
                  <a:uLnTx/>
                  <a:uFillTx/>
                </a:rPr>
                <a:t>번</a:t>
              </a:r>
              <a:endParaRPr xmlns:mc="http://schemas.openxmlformats.org/markup-compatibility/2006" xmlns:hp="http://schemas.haansoft.com/office/presentation/8.0" kumimoji="0" lang="ko-KR" altLang="en-US" sz="6600" b="1" i="1" u="none" strike="noStrike" kern="1200" cap="none" spc="0" normalizeH="0" baseline="0" mc:Ignorable="hp" hp:hslEmbossed="0">
                <a:solidFill>
                  <a:srgbClr val="ffffff"/>
                </a:solidFill>
              </a:endParaRPr>
            </a:p>
          </p:txBody>
        </p:sp>
      </p:grpSp>
      <p:sp>
        <p:nvSpPr>
          <p:cNvPr id="73" name="Google Shape;66;p14"/>
          <p:cNvSpPr txBox="1"/>
          <p:nvPr/>
        </p:nvSpPr>
        <p:spPr>
          <a:xfrm>
            <a:off x="0" y="0"/>
            <a:ext cx="4882932" cy="502933"/>
          </a:xfrm>
          <a:prstGeom prst="rect">
            <a:avLst/>
          </a:prstGeom>
          <a:noFill/>
          <a:ln>
            <a:noFill/>
          </a:ln>
        </p:spPr>
        <p:txBody>
          <a:bodyPr wrap="square" lIns="91424" tIns="91424" rIns="91424" bIns="91424" anchor="t" anchorCtr="0">
            <a:spAutoFit/>
          </a:bodyPr>
          <a:p>
            <a:pPr marL="0" marR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mn-ea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2100" b="1" i="0" u="none" strike="noStrike" kern="0" cap="none" spc="0" normalizeH="0" baseline="0" mc:Ignorable="hp" hp:hslEmbossed="0">
                <a:solidFill>
                  <a:srgbClr val="ffffff"/>
                </a:solidFill>
              </a:rPr>
              <a:t>※ 일어나 주시기 바랍니다</a:t>
            </a:r>
            <a:r>
              <a:rPr xmlns:mc="http://schemas.openxmlformats.org/markup-compatibility/2006" xmlns:hp="http://schemas.haansoft.com/office/presentation/8.0" kumimoji="0" lang="en-US" altLang="ko-KR" sz="2100" b="1" i="0" u="none" strike="noStrike" kern="0" cap="none" spc="0" normalizeH="0" baseline="0" mc:Ignorable="hp" hp:hslEmbossed="0">
                <a:solidFill>
                  <a:srgbClr val="ffffff"/>
                </a:solidFill>
              </a:rPr>
              <a:t>.</a:t>
            </a:r>
            <a:endParaRPr xmlns:mc="http://schemas.openxmlformats.org/markup-compatibility/2006" xmlns:hp="http://schemas.haansoft.com/office/presentation/8.0" kumimoji="0" lang="en-US" altLang="ko-KR" sz="2100" b="1" i="0" u="none" strike="noStrike" kern="0" cap="none" spc="0" normalizeH="0" baseline="0" mc:Ignorable="hp" hp:hslEmbossed="0">
              <a:solidFill>
                <a:srgbClr val="ffffff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72" name="그룹 71"/>
          <p:cNvGrpSpPr/>
          <p:nvPr/>
        </p:nvGrpSpPr>
        <p:grpSpPr>
          <a:xfrm rot="0">
            <a:off x="0" y="3667128"/>
            <a:ext cx="12192001" cy="3190871"/>
            <a:chOff x="0" y="3667128"/>
            <a:chExt cx="12192001" cy="3190871"/>
          </a:xfrm>
        </p:grpSpPr>
        <p:grpSp>
          <p:nvGrpSpPr>
            <p:cNvPr id="70" name="그룹 69"/>
            <p:cNvGrpSpPr/>
            <p:nvPr/>
          </p:nvGrpSpPr>
          <p:grpSpPr>
            <a:xfrm rot="0">
              <a:off x="0" y="3667128"/>
              <a:ext cx="12192001" cy="3190871"/>
              <a:chOff x="0" y="3667128"/>
              <a:chExt cx="12192001" cy="3190871"/>
            </a:xfrm>
          </p:grpSpPr>
          <p:grpSp>
            <p:nvGrpSpPr>
              <p:cNvPr id="63" name="그룹 62"/>
              <p:cNvGrpSpPr/>
              <p:nvPr/>
            </p:nvGrpSpPr>
            <p:grpSpPr>
              <a:xfrm rot="0">
                <a:off x="0" y="3667128"/>
                <a:ext cx="12192001" cy="3190871"/>
                <a:chOff x="0" y="3667127"/>
                <a:chExt cx="12192001" cy="3190871"/>
              </a:xfrm>
            </p:grpSpPr>
            <p:grpSp>
              <p:nvGrpSpPr>
                <p:cNvPr id="51" name="그룹 50"/>
                <p:cNvGrpSpPr/>
                <p:nvPr/>
              </p:nvGrpSpPr>
              <p:grpSpPr>
                <a:xfrm rot="0">
                  <a:off x="0" y="3667127"/>
                  <a:ext cx="12192001" cy="3190871"/>
                  <a:chOff x="1417751" y="5153162"/>
                  <a:chExt cx="6937237" cy="920907"/>
                </a:xfrm>
              </p:grpSpPr>
              <p:sp>
                <p:nvSpPr>
                  <p:cNvPr id="52" name="Google Shape;84;p1"/>
                  <p:cNvSpPr/>
                  <p:nvPr/>
                </p:nvSpPr>
                <p:spPr>
                  <a:xfrm>
                    <a:off x="1417751" y="5308357"/>
                    <a:ext cx="6935629" cy="765711"/>
                  </a:xfrm>
                  <a:prstGeom prst="parallelogram">
                    <a:avLst>
                      <a:gd name="adj" fmla="val 0"/>
                    </a:avLst>
                  </a:prstGeom>
                  <a:solidFill>
                    <a:srgbClr val="ffffff">
                      <a:alpha val="100000"/>
                    </a:srgbClr>
                  </a:solidFill>
                  <a:ln>
                    <a:noFill/>
                  </a:ln>
                </p:spPr>
                <p:txBody>
                  <a:bodyPr wrap="square" lIns="91424" tIns="45700" rIns="91424" bIns="45700" anchor="ctr" anchorCtr="0">
                    <a:noAutofit/>
                  </a:bodyPr>
                  <a:lstStyle/>
                  <a:p>
                    <a:pPr marL="0" marR="0" lvl="0" indent="0" algn="ctr" defTabSz="914400" rtl="0" eaLnBrk="1" latinLnBrk="1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defRPr/>
                    </a:pPr>
                    <a:endParaRPr kumimoji="0" sz="1800" b="0" i="0" u="none" strike="noStrike" kern="1200" cap="none" spc="0" normalizeH="0" baseline="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53" name="Google Shape;85;p1"/>
                  <p:cNvSpPr/>
                  <p:nvPr/>
                </p:nvSpPr>
                <p:spPr>
                  <a:xfrm>
                    <a:off x="1707661" y="5153162"/>
                    <a:ext cx="1771847" cy="878038"/>
                  </a:xfrm>
                  <a:prstGeom prst="parallelogram">
                    <a:avLst>
                      <a:gd name="adj" fmla="val 16080"/>
                    </a:avLst>
                  </a:prstGeom>
                  <a:gradFill>
                    <a:gsLst>
                      <a:gs pos="0">
                        <a:srgbClr val="ffc000">
                          <a:alpha val="100000"/>
                        </a:srgbClr>
                      </a:gs>
                      <a:gs pos="28000">
                        <a:srgbClr val="ff0000">
                          <a:alpha val="100000"/>
                        </a:srgbClr>
                      </a:gs>
                      <a:gs pos="58000">
                        <a:srgbClr val="9e0000">
                          <a:alpha val="100000"/>
                        </a:srgbClr>
                      </a:gs>
                      <a:gs pos="100000">
                        <a:srgbClr val="9e0000">
                          <a:alpha val="100000"/>
                        </a:srgbClr>
                      </a:gs>
                    </a:gsLst>
                    <a:lin ang="2700000" scaled="0"/>
                  </a:gradFill>
                  <a:ln>
                    <a:noFill/>
                  </a:ln>
                </p:spPr>
                <p:txBody>
                  <a:bodyPr wrap="square" lIns="91424" tIns="45700" rIns="91424" bIns="45700" anchor="ctr" anchorCtr="0">
                    <a:noAutofit/>
                  </a:bodyPr>
                  <a:lstStyle/>
                  <a:p>
                    <a:pPr marL="0" marR="0" lvl="0" indent="0" algn="ctr" defTabSz="914400" rtl="0" eaLnBrk="1" latinLnBrk="1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defRPr/>
                    </a:pPr>
                    <a:endParaRPr kumimoji="0" sz="1800" b="0" i="0" u="none" strike="noStrike" kern="1200" cap="none" spc="0" normalizeH="0" baseline="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55" name="Google Shape;87;p1"/>
                  <p:cNvSpPr/>
                  <p:nvPr/>
                </p:nvSpPr>
                <p:spPr>
                  <a:xfrm>
                    <a:off x="3328202" y="5338717"/>
                    <a:ext cx="2754999" cy="735352"/>
                  </a:xfrm>
                  <a:prstGeom prst="parallelogram">
                    <a:avLst>
                      <a:gd name="adj" fmla="val 15196"/>
                    </a:avLst>
                  </a:prstGeom>
                  <a:solidFill>
                    <a:srgbClr val="1083ca">
                      <a:alpha val="100000"/>
                    </a:srgbClr>
                  </a:solidFill>
                  <a:ln>
                    <a:noFill/>
                  </a:ln>
                </p:spPr>
                <p:txBody>
                  <a:bodyPr wrap="square" lIns="91424" tIns="45700" rIns="91424" bIns="45700" anchor="ctr" anchorCtr="0">
                    <a:noAutofit/>
                  </a:bodyPr>
                  <a:lstStyle/>
                  <a:p>
                    <a:pPr marL="0" marR="0" lvl="0" indent="0" algn="ctr" defTabSz="914400" rtl="0" eaLnBrk="1" latinLnBrk="1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defRPr/>
                    </a:pPr>
                    <a:endParaRPr kumimoji="0" sz="1800" b="0" i="0" u="none" strike="noStrike" kern="1200" cap="none" spc="0" normalizeH="0" baseline="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54" name="Google Shape;86;p1"/>
                  <p:cNvSpPr/>
                  <p:nvPr/>
                </p:nvSpPr>
                <p:spPr>
                  <a:xfrm>
                    <a:off x="3586116" y="5655717"/>
                    <a:ext cx="4679608" cy="369914"/>
                  </a:xfrm>
                  <a:prstGeom prst="parallelogram">
                    <a:avLst>
                      <a:gd name="adj" fmla="val 15457"/>
                    </a:avLst>
                  </a:prstGeom>
                  <a:gradFill>
                    <a:gsLst>
                      <a:gs pos="0">
                        <a:srgbClr val="ffc000">
                          <a:alpha val="100000"/>
                        </a:srgbClr>
                      </a:gs>
                      <a:gs pos="28000">
                        <a:srgbClr val="ff0000">
                          <a:alpha val="100000"/>
                        </a:srgbClr>
                      </a:gs>
                      <a:gs pos="58000">
                        <a:srgbClr val="9e0000">
                          <a:alpha val="100000"/>
                        </a:srgbClr>
                      </a:gs>
                      <a:gs pos="100000">
                        <a:srgbClr val="9e0000">
                          <a:alpha val="100000"/>
                        </a:srgbClr>
                      </a:gs>
                    </a:gsLst>
                    <a:lin ang="2700000" scaled="0"/>
                  </a:gradFill>
                  <a:ln>
                    <a:noFill/>
                  </a:ln>
                </p:spPr>
                <p:txBody>
                  <a:bodyPr wrap="square" lIns="91424" tIns="45700" rIns="91424" bIns="45700" anchor="ctr" anchorCtr="0">
                    <a:noAutofit/>
                  </a:bodyPr>
                  <a:lstStyle/>
                  <a:p>
                    <a:pPr marL="0" marR="0" lvl="0" indent="0" algn="ctr" defTabSz="914400" rtl="0" eaLnBrk="1" latinLnBrk="1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defRPr/>
                    </a:pPr>
                    <a:endParaRPr kumimoji="0" sz="1800" b="0" i="0" u="none" strike="noStrike" kern="1200" cap="none" spc="0" normalizeH="0" baseline="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56" name="Google Shape;88;p1"/>
                  <p:cNvSpPr txBox="1"/>
                  <p:nvPr/>
                </p:nvSpPr>
                <p:spPr>
                  <a:xfrm>
                    <a:off x="5000210" y="5412890"/>
                    <a:ext cx="3354778" cy="166361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square" lIns="91424" tIns="45700" rIns="91424" bIns="45700" anchor="t" anchorCtr="0">
                    <a:spAutoFit/>
                  </a:bodyPr>
                  <a:lstStyle/>
                  <a:p>
                    <a:pPr marL="0" marR="0" lvl="0" indent="0" algn="ctr" defTabSz="914400" rtl="0" eaLnBrk="1" latinLnBrk="1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defRPr/>
                    </a:pPr>
                    <a:r>
                      <a:rPr xmlns:mc="http://schemas.openxmlformats.org/markup-compatibility/2006" xmlns:hp="http://schemas.haansoft.com/office/presentation/8.0" kumimoji="0" lang="ko-KR" altLang="en-US" sz="3200" b="1" i="1" u="none" strike="noStrike" kern="1200" cap="none" spc="0" normalizeH="0" baseline="0" mc:Ignorable="hp" hp:hslEmbossed="0">
                        <a:solidFill>
                          <a:srgbClr val="001aff"/>
                        </a:solidFill>
                        <a:effectLst>
                          <a:outerShdw blurRad="76200" dist="76200" dir="2700000" algn="ctr" rotWithShape="0">
                            <a:srgbClr val="000000">
                              <a:alpha val="50000"/>
                            </a:srgbClr>
                          </a:outerShdw>
                        </a:effectLst>
                      </a:rPr>
                      <a:t>다 같 이</a:t>
                    </a:r>
                    <a:endParaRPr kumimoji="0" lang="ko-KR" altLang="en-US" sz="3200" b="1" i="1" u="none" strike="noStrike" kern="1200" cap="none" spc="0" normalizeH="0" baseline="0">
                      <a:solidFill>
                        <a:srgbClr val="001aff"/>
                      </a:solidFill>
                    </a:endParaRPr>
                  </a:p>
                </p:txBody>
              </p:sp>
              <p:sp>
                <p:nvSpPr>
                  <p:cNvPr id="61" name="Google Shape;100;p1"/>
                  <p:cNvSpPr txBox="1"/>
                  <p:nvPr/>
                </p:nvSpPr>
                <p:spPr>
                  <a:xfrm>
                    <a:off x="2226267" y="5243279"/>
                    <a:ext cx="1033811" cy="130619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square" lIns="91424" tIns="45700" rIns="91424" bIns="45700" anchor="t" anchorCtr="0">
                    <a:spAutoFit/>
                  </a:bodyPr>
                  <a:lstStyle/>
                  <a:p>
                    <a:pPr marL="0" marR="0" lvl="0" indent="0" algn="l" defTabSz="914400" rtl="0" eaLnBrk="1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Font typeface="mn-ea"/>
                      <a:buNone/>
                      <a:defRPr/>
                    </a:pPr>
                    <a:r>
                      <a:rPr xmlns:mc="http://schemas.openxmlformats.org/markup-compatibility/2006" xmlns:hp="http://schemas.haansoft.com/office/presentation/8.0" kumimoji="0" lang="en-US" altLang="ko-KR" sz="2400" b="1" i="1" u="none" strike="noStrike" kern="0" cap="none" spc="0" normalizeH="0" baseline="0" mc:Ignorable="hp" hp:hslEmbossed="0">
                        <a:solidFill>
                          <a:srgbClr val="ffffff"/>
                        </a:solidFill>
                        <a:effectLst>
                          <a:outerShdw blurRad="76200" dist="76200" dir="2700000" algn="ctr" rotWithShape="0">
                            <a:srgbClr val="000000">
                              <a:alpha val="50000"/>
                            </a:srgbClr>
                          </a:outerShdw>
                        </a:effectLst>
                      </a:rPr>
                      <a:t>00</a:t>
                    </a:r>
                    <a:r>
                      <a:rPr xmlns:mc="http://schemas.openxmlformats.org/markup-compatibility/2006" xmlns:hp="http://schemas.haansoft.com/office/presentation/8.0" kumimoji="0" lang="ko-KR" sz="2400" b="1" i="1" u="none" strike="noStrike" kern="0" cap="none" spc="0" normalizeH="0" baseline="0" mc:Ignorable="hp" hp:hslEmbossed="0">
                        <a:solidFill>
                          <a:srgbClr val="ffffff"/>
                        </a:solidFill>
                        <a:effectLst>
                          <a:outerShdw blurRad="76200" dist="76200" dir="2700000" algn="ctr" rotWithShape="0">
                            <a:srgbClr val="000000">
                              <a:alpha val="50000"/>
                            </a:srgbClr>
                          </a:outerShdw>
                        </a:effectLst>
                      </a:rPr>
                      <a:t>교회</a:t>
                    </a:r>
                    <a:endParaRPr xmlns:mc="http://schemas.openxmlformats.org/markup-compatibility/2006" xmlns:hp="http://schemas.haansoft.com/office/presentation/8.0" kumimoji="0" lang="ko-KR" sz="2400" b="1" i="1" u="none" strike="noStrike" kern="0" cap="none" spc="0" normalizeH="0" baseline="0" mc:Ignorable="hp" hp:hslEmbossed="0">
                      <a:solidFill>
                        <a:srgbClr val="ffffff"/>
                      </a:solidFill>
                    </a:endParaRPr>
                  </a:p>
                </p:txBody>
              </p:sp>
            </p:grpSp>
            <p:sp>
              <p:nvSpPr>
                <p:cNvPr id="44" name="타원 6"/>
                <p:cNvSpPr/>
                <p:nvPr/>
              </p:nvSpPr>
              <p:spPr>
                <a:xfrm>
                  <a:off x="1007268" y="4816686"/>
                  <a:ext cx="2075244" cy="1791282"/>
                </a:xfrm>
                <a:prstGeom prst="ellipse">
                  <a:avLst/>
                </a:prstGeom>
                <a:solidFill>
                  <a:srgbClr val="780902">
                    <a:alpha val="100000"/>
                  </a:srgbClr>
                </a:solidFill>
                <a:ln w="57150" cap="flat" cmpd="sng" algn="ctr">
                  <a:solidFill>
                    <a:srgbClr val="ea82d1">
                      <a:alpha val="100000"/>
                    </a:srgbClr>
                  </a:solidFill>
                  <a:prstDash val="solid"/>
                  <a:miter/>
                </a:ln>
              </p:spPr>
              <p:txBody>
                <a:bodyPr anchor="ctr"/>
                <a:lstStyle/>
                <a:p>
                  <a:pPr marL="0" indent="0" algn="ctr" defTabSz="914400" rtl="0" eaLnBrk="1" latinLnBrk="1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0"/>
                    </a:spcAft>
                    <a:buNone/>
                    <a:defRPr/>
                  </a:pPr>
                  <a:endParaRPr kumimoji="0" lang="ko-KR" altLang="en-US" sz="1800" b="0" i="0" u="none" strike="noStrike" kern="1200" cap="none" spc="0" normalizeH="0" baseline="0">
                    <a:solidFill>
                      <a:srgbClr val="ffffff"/>
                    </a:solidFill>
                  </a:endParaRPr>
                </a:p>
              </p:txBody>
            </p:sp>
          </p:grpSp>
          <p:sp>
            <p:nvSpPr>
              <p:cNvPr id="69" name="TextBox 10"/>
              <p:cNvSpPr txBox="1"/>
              <p:nvPr/>
            </p:nvSpPr>
            <p:spPr>
              <a:xfrm>
                <a:off x="3655221" y="4222638"/>
                <a:ext cx="4179094" cy="958962"/>
              </a:xfrm>
              <a:prstGeom prst="rect">
                <a:avLst/>
              </a:prstGeom>
              <a:noFill/>
            </p:spPr>
            <p:txBody>
              <a:bodyPr wrap="square" bIns="0">
                <a:spAutoFit/>
              </a:bodyPr>
              <a:lstStyle/>
              <a:p>
                <a:pPr marL="0" lvl="0" indent="0" algn="ctr" defTabSz="914400" rtl="0" eaLnBrk="1" latinLnBrk="1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None/>
                  <a:defRPr/>
                </a:pPr>
                <a:r>
                  <a:rPr xmlns:mc="http://schemas.openxmlformats.org/markup-compatibility/2006" xmlns:hp="http://schemas.haansoft.com/office/presentation/8.0" kumimoji="0" lang="ko-KR" altLang="en-US" sz="6000" b="1" i="1" u="none" strike="noStrike" kern="1200" cap="none" spc="0" normalizeH="0" baseline="0" mc:Ignorable="hp" hp:hslEmbossed="0">
                    <a:solidFill>
                      <a:srgbClr val="ffc000"/>
                    </a:solidFill>
                    <a:effectLst>
                      <a:outerShdw blurRad="76200" dist="76200" dir="2700000" algn="ctr" rotWithShape="0">
                        <a:srgbClr val="000000">
                          <a:alpha val="50000"/>
                        </a:srgbClr>
                      </a:outerShdw>
                    </a:effectLst>
                  </a:rPr>
                  <a:t>송   영</a:t>
                </a:r>
                <a:endParaRPr xmlns:mc="http://schemas.openxmlformats.org/markup-compatibility/2006" xmlns:hp="http://schemas.haansoft.com/office/presentation/8.0" kumimoji="0" lang="ko-KR" altLang="en-US" sz="6000" b="1" i="1" u="none" strike="noStrike" kern="1200" cap="none" spc="0" normalizeH="0" baseline="0" mc:Ignorable="hp" hp:hslEmbossed="0">
                  <a:solidFill>
                    <a:srgbClr val="ffc000"/>
                  </a:solidFill>
                </a:endParaRPr>
              </a:p>
            </p:txBody>
          </p:sp>
        </p:grpSp>
        <p:sp>
          <p:nvSpPr>
            <p:cNvPr id="71" name="TextBox 9"/>
            <p:cNvSpPr txBox="1"/>
            <p:nvPr/>
          </p:nvSpPr>
          <p:spPr>
            <a:xfrm>
              <a:off x="4583904" y="5532812"/>
              <a:ext cx="7608097" cy="1048962"/>
            </a:xfrm>
            <a:prstGeom prst="rect">
              <a:avLst/>
            </a:prstGeom>
            <a:noFill/>
          </p:spPr>
          <p:txBody>
            <a:bodyPr wrap="square" bIns="0">
              <a:spAutoFit/>
            </a:bodyPr>
            <a:lstStyle/>
            <a:p>
              <a:pPr marL="0" marR="0" lvl="0" indent="0" algn="ctr" defTabSz="914400" rtl="0" eaLnBrk="1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FontTx/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6600" b="1" i="1" u="none" strike="noStrike" kern="1200" cap="none" spc="0" normalizeH="0" baseline="0" mc:Ignorable="hp" hp:hslEmbossed="0">
                  <a:solidFill>
                    <a:srgbClr val="ffffff"/>
                  </a:solidFill>
                  <a:effectLst>
                    <a:outerShdw blurRad="76200" dist="76200" dir="2700000" algn="ctr" rotWithShape="0">
                      <a:srgbClr val="000000">
                        <a:alpha val="50000"/>
                      </a:srgbClr>
                    </a:outerShdw>
                  </a:effectLst>
                  <a:uLnTx/>
                  <a:uFillTx/>
                </a:rPr>
                <a:t>찬송가 </a:t>
              </a:r>
              <a:r>
                <a:rPr xmlns:mc="http://schemas.openxmlformats.org/markup-compatibility/2006" xmlns:hp="http://schemas.haansoft.com/office/presentation/8.0" kumimoji="0" lang="en-US" altLang="ko-KR" sz="6600" b="1" i="1" u="none" strike="noStrike" kern="1200" cap="none" spc="0" normalizeH="0" baseline="0" mc:Ignorable="hp" hp:hslEmbossed="0">
                  <a:solidFill>
                    <a:srgbClr val="ffffff"/>
                  </a:solidFill>
                  <a:effectLst>
                    <a:outerShdw blurRad="76200" dist="76200" dir="2700000" algn="ctr" rotWithShape="0">
                      <a:srgbClr val="000000">
                        <a:alpha val="50000"/>
                      </a:srgbClr>
                    </a:outerShdw>
                  </a:effectLst>
                  <a:uLnTx/>
                  <a:uFillTx/>
                </a:rPr>
                <a:t>000</a:t>
              </a:r>
              <a:r>
                <a:rPr xmlns:mc="http://schemas.openxmlformats.org/markup-compatibility/2006" xmlns:hp="http://schemas.haansoft.com/office/presentation/8.0" kumimoji="0" lang="ko-KR" altLang="en-US" sz="6600" b="1" i="1" u="none" strike="noStrike" kern="1200" cap="none" spc="0" normalizeH="0" baseline="0" mc:Ignorable="hp" hp:hslEmbossed="0">
                  <a:solidFill>
                    <a:srgbClr val="ffffff"/>
                  </a:solidFill>
                  <a:effectLst>
                    <a:outerShdw blurRad="76200" dist="76200" dir="2700000" algn="ctr" rotWithShape="0">
                      <a:srgbClr val="000000">
                        <a:alpha val="50000"/>
                      </a:srgbClr>
                    </a:outerShdw>
                  </a:effectLst>
                  <a:uLnTx/>
                  <a:uFillTx/>
                </a:rPr>
                <a:t>장</a:t>
              </a:r>
              <a:endParaRPr kumimoji="0" lang="ko-KR" altLang="en-US" sz="6600" b="1" i="1" u="none" strike="noStrike" kern="1200" cap="none" spc="0" normalizeH="0" baseline="0">
                <a:solidFill>
                  <a:srgbClr val="ffffff"/>
                </a:solidFill>
              </a:endParaRPr>
            </a:p>
          </p:txBody>
        </p:sp>
      </p:grpSp>
      <p:sp>
        <p:nvSpPr>
          <p:cNvPr id="73" name="Google Shape;66;p14"/>
          <p:cNvSpPr txBox="1"/>
          <p:nvPr/>
        </p:nvSpPr>
        <p:spPr>
          <a:xfrm>
            <a:off x="0" y="0"/>
            <a:ext cx="4882932" cy="502933"/>
          </a:xfrm>
          <a:prstGeom prst="rect">
            <a:avLst/>
          </a:prstGeom>
          <a:noFill/>
          <a:ln>
            <a:noFill/>
          </a:ln>
        </p:spPr>
        <p:txBody>
          <a:bodyPr wrap="square" lIns="91424" tIns="91424" rIns="91424" bIns="91424" anchor="t" anchorCtr="0">
            <a:spAutoFit/>
          </a:bodyPr>
          <a:p>
            <a:pPr marL="0" marR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mn-ea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2100" b="1" i="0" u="none" strike="noStrike" kern="0" cap="none" spc="0" normalizeH="0" baseline="0" mc:Ignorable="hp" hp:hslEmbossed="0">
                <a:solidFill>
                  <a:srgbClr val="ffffff"/>
                </a:solidFill>
              </a:rPr>
              <a:t>※ 일어나 주시기 바랍니다</a:t>
            </a:r>
            <a:r>
              <a:rPr xmlns:mc="http://schemas.openxmlformats.org/markup-compatibility/2006" xmlns:hp="http://schemas.haansoft.com/office/presentation/8.0" kumimoji="0" lang="en-US" altLang="ko-KR" sz="2100" b="1" i="0" u="none" strike="noStrike" kern="0" cap="none" spc="0" normalizeH="0" baseline="0" mc:Ignorable="hp" hp:hslEmbossed="0">
                <a:solidFill>
                  <a:srgbClr val="ffffff"/>
                </a:solidFill>
              </a:rPr>
              <a:t>.</a:t>
            </a:r>
            <a:endParaRPr xmlns:mc="http://schemas.openxmlformats.org/markup-compatibility/2006" xmlns:hp="http://schemas.haansoft.com/office/presentation/8.0" kumimoji="0" lang="en-US" altLang="ko-KR" sz="2100" b="1" i="0" u="none" strike="noStrike" kern="0" cap="none" spc="0" normalizeH="0" baseline="0" mc:Ignorable="hp" hp:hslEmbossed="0">
              <a:solidFill>
                <a:srgbClr val="ffffff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70" name="그룹 69"/>
          <p:cNvGrpSpPr/>
          <p:nvPr/>
        </p:nvGrpSpPr>
        <p:grpSpPr>
          <a:xfrm rot="0">
            <a:off x="0" y="3667128"/>
            <a:ext cx="12192001" cy="3190871"/>
            <a:chOff x="0" y="3667128"/>
            <a:chExt cx="12192001" cy="3190871"/>
          </a:xfrm>
        </p:grpSpPr>
        <p:grpSp>
          <p:nvGrpSpPr>
            <p:cNvPr id="63" name="그룹 62"/>
            <p:cNvGrpSpPr/>
            <p:nvPr/>
          </p:nvGrpSpPr>
          <p:grpSpPr>
            <a:xfrm rot="0">
              <a:off x="0" y="3667128"/>
              <a:ext cx="12192001" cy="3190871"/>
              <a:chOff x="0" y="3667127"/>
              <a:chExt cx="12192001" cy="3190871"/>
            </a:xfrm>
          </p:grpSpPr>
          <p:grpSp>
            <p:nvGrpSpPr>
              <p:cNvPr id="51" name="그룹 50"/>
              <p:cNvGrpSpPr/>
              <p:nvPr/>
            </p:nvGrpSpPr>
            <p:grpSpPr>
              <a:xfrm rot="0">
                <a:off x="0" y="3667127"/>
                <a:ext cx="12192001" cy="3190871"/>
                <a:chOff x="1417751" y="5153162"/>
                <a:chExt cx="6937237" cy="920907"/>
              </a:xfrm>
            </p:grpSpPr>
            <p:sp>
              <p:nvSpPr>
                <p:cNvPr id="52" name="Google Shape;84;p1"/>
                <p:cNvSpPr/>
                <p:nvPr/>
              </p:nvSpPr>
              <p:spPr>
                <a:xfrm>
                  <a:off x="1417751" y="5308357"/>
                  <a:ext cx="6935629" cy="765711"/>
                </a:xfrm>
                <a:prstGeom prst="parallelogram">
                  <a:avLst>
                    <a:gd name="adj" fmla="val 0"/>
                  </a:avLst>
                </a:prstGeom>
                <a:solidFill>
                  <a:srgbClr val="ffffff">
                    <a:alpha val="100000"/>
                  </a:srgbClr>
                </a:solidFill>
                <a:ln>
                  <a:noFill/>
                </a:ln>
              </p:spPr>
              <p:txBody>
                <a:bodyPr wrap="square" lIns="91424" tIns="45700" rIns="91424" bIns="45700" anchor="ctr" anchorCtr="0">
                  <a:noAutofit/>
                </a:bodyPr>
                <a:lstStyle/>
                <a:p>
                  <a:pPr marL="0" marR="0" lvl="0" indent="0" algn="ctr" defTabSz="914400" rtl="0" eaLnBrk="1" latinLnBrk="1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defRPr/>
                  </a:pPr>
                  <a:endParaRPr kumimoji="0" sz="1800" b="0" i="0" u="none" strike="noStrike" kern="1200" cap="none" spc="0" normalizeH="0" baseline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3" name="Google Shape;85;p1"/>
                <p:cNvSpPr/>
                <p:nvPr/>
              </p:nvSpPr>
              <p:spPr>
                <a:xfrm>
                  <a:off x="1707661" y="5153162"/>
                  <a:ext cx="1771847" cy="878038"/>
                </a:xfrm>
                <a:prstGeom prst="parallelogram">
                  <a:avLst>
                    <a:gd name="adj" fmla="val 16080"/>
                  </a:avLst>
                </a:prstGeom>
                <a:gradFill>
                  <a:gsLst>
                    <a:gs pos="0">
                      <a:srgbClr val="ffc000">
                        <a:alpha val="100000"/>
                      </a:srgbClr>
                    </a:gs>
                    <a:gs pos="28000">
                      <a:srgbClr val="ff0000">
                        <a:alpha val="100000"/>
                      </a:srgbClr>
                    </a:gs>
                    <a:gs pos="58000">
                      <a:srgbClr val="9e0000">
                        <a:alpha val="100000"/>
                      </a:srgbClr>
                    </a:gs>
                    <a:gs pos="100000">
                      <a:srgbClr val="9e0000">
                        <a:alpha val="100000"/>
                      </a:srgbClr>
                    </a:gs>
                  </a:gsLst>
                  <a:lin ang="2700000" scaled="0"/>
                </a:gradFill>
                <a:ln>
                  <a:noFill/>
                </a:ln>
              </p:spPr>
              <p:txBody>
                <a:bodyPr wrap="square" lIns="91424" tIns="45700" rIns="91424" bIns="45700" anchor="ctr" anchorCtr="0">
                  <a:noAutofit/>
                </a:bodyPr>
                <a:lstStyle/>
                <a:p>
                  <a:pPr marL="0" marR="0" lvl="0" indent="0" algn="ctr" defTabSz="914400" rtl="0" eaLnBrk="1" latinLnBrk="1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defRPr/>
                  </a:pPr>
                  <a:endParaRPr kumimoji="0" sz="1800" b="0" i="0" u="none" strike="noStrike" kern="1200" cap="none" spc="0" normalizeH="0" baseline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5" name="Google Shape;87;p1"/>
                <p:cNvSpPr/>
                <p:nvPr/>
              </p:nvSpPr>
              <p:spPr>
                <a:xfrm>
                  <a:off x="3328202" y="5338717"/>
                  <a:ext cx="2754999" cy="735352"/>
                </a:xfrm>
                <a:prstGeom prst="parallelogram">
                  <a:avLst>
                    <a:gd name="adj" fmla="val 15196"/>
                  </a:avLst>
                </a:prstGeom>
                <a:solidFill>
                  <a:srgbClr val="1083ca">
                    <a:alpha val="100000"/>
                  </a:srgbClr>
                </a:solidFill>
                <a:ln>
                  <a:noFill/>
                </a:ln>
              </p:spPr>
              <p:txBody>
                <a:bodyPr wrap="square" lIns="91424" tIns="45700" rIns="91424" bIns="45700" anchor="ctr" anchorCtr="0">
                  <a:noAutofit/>
                </a:bodyPr>
                <a:lstStyle/>
                <a:p>
                  <a:pPr marL="0" marR="0" lvl="0" indent="0" algn="ctr" defTabSz="914400" rtl="0" eaLnBrk="1" latinLnBrk="1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defRPr/>
                  </a:pPr>
                  <a:endParaRPr kumimoji="0" sz="1800" b="0" i="0" u="none" strike="noStrike" kern="1200" cap="none" spc="0" normalizeH="0" baseline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4" name="Google Shape;86;p1"/>
                <p:cNvSpPr/>
                <p:nvPr/>
              </p:nvSpPr>
              <p:spPr>
                <a:xfrm>
                  <a:off x="3586116" y="5655717"/>
                  <a:ext cx="4679608" cy="369914"/>
                </a:xfrm>
                <a:prstGeom prst="parallelogram">
                  <a:avLst>
                    <a:gd name="adj" fmla="val 15457"/>
                  </a:avLst>
                </a:prstGeom>
                <a:gradFill>
                  <a:gsLst>
                    <a:gs pos="0">
                      <a:srgbClr val="ffc000">
                        <a:alpha val="100000"/>
                      </a:srgbClr>
                    </a:gs>
                    <a:gs pos="28000">
                      <a:srgbClr val="ff0000">
                        <a:alpha val="100000"/>
                      </a:srgbClr>
                    </a:gs>
                    <a:gs pos="58000">
                      <a:srgbClr val="9e0000">
                        <a:alpha val="100000"/>
                      </a:srgbClr>
                    </a:gs>
                    <a:gs pos="100000">
                      <a:srgbClr val="9e0000">
                        <a:alpha val="100000"/>
                      </a:srgbClr>
                    </a:gs>
                  </a:gsLst>
                  <a:lin ang="2700000" scaled="0"/>
                </a:gradFill>
                <a:ln>
                  <a:noFill/>
                </a:ln>
              </p:spPr>
              <p:txBody>
                <a:bodyPr wrap="square" lIns="91424" tIns="45700" rIns="91424" bIns="45700" anchor="ctr" anchorCtr="0">
                  <a:noAutofit/>
                </a:bodyPr>
                <a:lstStyle/>
                <a:p>
                  <a:pPr marL="0" marR="0" lvl="0" indent="0" algn="ctr" defTabSz="914400" rtl="0" eaLnBrk="1" latinLnBrk="1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defRPr/>
                  </a:pPr>
                  <a:endParaRPr kumimoji="0" sz="1800" b="0" i="0" u="none" strike="noStrike" kern="1200" cap="none" spc="0" normalizeH="0" baseline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6" name="Google Shape;88;p1"/>
                <p:cNvSpPr txBox="1"/>
                <p:nvPr/>
              </p:nvSpPr>
              <p:spPr>
                <a:xfrm>
                  <a:off x="5982533" y="5412890"/>
                  <a:ext cx="2372455" cy="166361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lIns="91424" tIns="45700" rIns="91424" bIns="45700" anchor="t" anchorCtr="0">
                  <a:spAutoFit/>
                </a:bodyPr>
                <a:lstStyle/>
                <a:p>
                  <a:pPr marL="0" marR="0" lvl="0" indent="0" algn="ctr" defTabSz="914400" rtl="0" eaLnBrk="1" latinLnBrk="1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defRPr/>
                  </a:pPr>
                  <a:r>
                    <a:rPr xmlns:mc="http://schemas.openxmlformats.org/markup-compatibility/2006" xmlns:hp="http://schemas.haansoft.com/office/presentation/8.0" kumimoji="0" lang="en-US" altLang="ko-KR" sz="3200" b="1" i="1" u="none" strike="noStrike" kern="1200" cap="none" spc="0" normalizeH="0" baseline="0" mc:Ignorable="hp" hp:hslEmbossed="0">
                      <a:solidFill>
                        <a:srgbClr val="001aff"/>
                      </a:solidFill>
                      <a:effectLst>
                        <a:outerShdw blurRad="76200" dist="76200" dir="2700000" algn="ctr" rotWithShape="0">
                          <a:srgbClr val="000000">
                            <a:alpha val="50000"/>
                          </a:srgbClr>
                        </a:outerShdw>
                      </a:effectLst>
                    </a:rPr>
                    <a:t>000</a:t>
                  </a:r>
                  <a:r>
                    <a:rPr xmlns:mc="http://schemas.openxmlformats.org/markup-compatibility/2006" xmlns:hp="http://schemas.haansoft.com/office/presentation/8.0" kumimoji="0" lang="ko-KR" altLang="en-US" sz="3200" b="1" i="1" u="none" strike="noStrike" kern="1200" cap="none" spc="0" normalizeH="0" baseline="0" mc:Ignorable="hp" hp:hslEmbossed="0">
                      <a:solidFill>
                        <a:srgbClr val="001aff"/>
                      </a:solidFill>
                      <a:effectLst>
                        <a:outerShdw blurRad="76200" dist="76200" dir="2700000" algn="ctr" rotWithShape="0">
                          <a:srgbClr val="000000">
                            <a:alpha val="50000"/>
                          </a:srgbClr>
                        </a:outerShdw>
                      </a:effectLst>
                    </a:rPr>
                    <a:t> </a:t>
                  </a:r>
                  <a:r>
                    <a:rPr xmlns:mc="http://schemas.openxmlformats.org/markup-compatibility/2006" xmlns:hp="http://schemas.haansoft.com/office/presentation/8.0" kumimoji="0" lang="en-US" altLang="ko-KR" sz="3200" b="1" i="1" u="none" strike="noStrike" kern="1200" cap="none" spc="0" normalizeH="0" baseline="0" mc:Ignorable="hp" hp:hslEmbossed="0">
                      <a:solidFill>
                        <a:srgbClr val="001aff"/>
                      </a:solidFill>
                      <a:effectLst>
                        <a:outerShdw blurRad="76200" dist="76200" dir="2700000" algn="ctr" rotWithShape="0">
                          <a:srgbClr val="000000">
                            <a:alpha val="50000"/>
                          </a:srgbClr>
                        </a:outerShdw>
                      </a:effectLst>
                    </a:rPr>
                    <a:t>00</a:t>
                  </a:r>
                  <a:r>
                    <a:rPr xmlns:mc="http://schemas.openxmlformats.org/markup-compatibility/2006" xmlns:hp="http://schemas.haansoft.com/office/presentation/8.0" kumimoji="0" lang="ko-KR" altLang="en-US" sz="3200" b="1" i="1" u="none" strike="noStrike" kern="1200" cap="none" spc="0" normalizeH="0" baseline="0" mc:Ignorable="hp" hp:hslEmbossed="0">
                      <a:solidFill>
                        <a:srgbClr val="001aff"/>
                      </a:solidFill>
                      <a:effectLst>
                        <a:outerShdw blurRad="76200" dist="76200" dir="2700000" algn="ctr" rotWithShape="0">
                          <a:srgbClr val="000000">
                            <a:alpha val="50000"/>
                          </a:srgbClr>
                        </a:outerShdw>
                      </a:effectLst>
                    </a:rPr>
                    <a:t>님</a:t>
                  </a:r>
                  <a:endParaRPr xmlns:mc="http://schemas.openxmlformats.org/markup-compatibility/2006" xmlns:hp="http://schemas.haansoft.com/office/presentation/8.0" kumimoji="0" lang="ko-KR" altLang="en-US" sz="3200" b="1" i="1" u="none" strike="noStrike" kern="1200" cap="none" spc="0" normalizeH="0" baseline="0" mc:Ignorable="hp" hp:hslEmbossed="0">
                    <a:solidFill>
                      <a:srgbClr val="001aff"/>
                    </a:solidFill>
                  </a:endParaRPr>
                </a:p>
              </p:txBody>
            </p:sp>
            <p:sp>
              <p:nvSpPr>
                <p:cNvPr id="61" name="Google Shape;100;p1"/>
                <p:cNvSpPr txBox="1"/>
                <p:nvPr/>
              </p:nvSpPr>
              <p:spPr>
                <a:xfrm>
                  <a:off x="2226267" y="5243279"/>
                  <a:ext cx="1033811" cy="130619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lIns="91424" tIns="45700" rIns="91424" bIns="45700" anchor="t" anchorCtr="0">
                  <a:spAutoFit/>
                </a:bodyPr>
                <a:lstStyle/>
                <a:p>
                  <a:pPr marL="0" marR="0" lvl="0" indent="0" algn="l" defTabSz="914400" rtl="0" eaLnBrk="1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mn-ea"/>
                    <a:buNone/>
                    <a:defRPr/>
                  </a:pPr>
                  <a:r>
                    <a:rPr xmlns:mc="http://schemas.openxmlformats.org/markup-compatibility/2006" xmlns:hp="http://schemas.haansoft.com/office/presentation/8.0" kumimoji="0" lang="en-US" altLang="ko-KR" sz="2400" b="1" i="1" u="none" strike="noStrike" kern="0" cap="none" spc="0" normalizeH="0" baseline="0" mc:Ignorable="hp" hp:hslEmbossed="0">
                      <a:solidFill>
                        <a:srgbClr val="ffffff"/>
                      </a:solidFill>
                      <a:effectLst>
                        <a:outerShdw blurRad="76200" dist="76200" dir="2700000" algn="ctr" rotWithShape="0">
                          <a:srgbClr val="000000">
                            <a:alpha val="50000"/>
                          </a:srgbClr>
                        </a:outerShdw>
                      </a:effectLst>
                    </a:rPr>
                    <a:t>00</a:t>
                  </a:r>
                  <a:r>
                    <a:rPr xmlns:mc="http://schemas.openxmlformats.org/markup-compatibility/2006" xmlns:hp="http://schemas.haansoft.com/office/presentation/8.0" kumimoji="0" lang="ko-KR" sz="2400" b="1" i="1" u="none" strike="noStrike" kern="0" cap="none" spc="0" normalizeH="0" baseline="0" mc:Ignorable="hp" hp:hslEmbossed="0">
                      <a:solidFill>
                        <a:srgbClr val="ffffff"/>
                      </a:solidFill>
                      <a:effectLst>
                        <a:outerShdw blurRad="76200" dist="76200" dir="2700000" algn="ctr" rotWithShape="0">
                          <a:srgbClr val="000000">
                            <a:alpha val="50000"/>
                          </a:srgbClr>
                        </a:outerShdw>
                      </a:effectLst>
                    </a:rPr>
                    <a:t>교회</a:t>
                  </a:r>
                  <a:endParaRPr xmlns:mc="http://schemas.openxmlformats.org/markup-compatibility/2006" xmlns:hp="http://schemas.haansoft.com/office/presentation/8.0" kumimoji="0" lang="ko-KR" sz="2400" b="1" i="1" u="none" strike="noStrike" kern="0" cap="none" spc="0" normalizeH="0" baseline="0" mc:Ignorable="hp" hp:hslEmbossed="0">
                    <a:solidFill>
                      <a:srgbClr val="ffffff"/>
                    </a:solidFill>
                  </a:endParaRPr>
                </a:p>
              </p:txBody>
            </p:sp>
          </p:grpSp>
          <p:sp>
            <p:nvSpPr>
              <p:cNvPr id="44" name="타원 6"/>
              <p:cNvSpPr/>
              <p:nvPr/>
            </p:nvSpPr>
            <p:spPr>
              <a:xfrm>
                <a:off x="1007268" y="4816686"/>
                <a:ext cx="2075245" cy="1791282"/>
              </a:xfrm>
              <a:prstGeom prst="ellipse">
                <a:avLst/>
              </a:prstGeom>
              <a:solidFill>
                <a:srgbClr val="780902">
                  <a:alpha val="100000"/>
                </a:srgbClr>
              </a:solidFill>
              <a:ln w="57150" cap="flat" cmpd="sng" algn="ctr">
                <a:solidFill>
                  <a:srgbClr val="ea82d1">
                    <a:alpha val="100000"/>
                  </a:srgbClr>
                </a:solidFill>
                <a:prstDash val="solid"/>
                <a:miter/>
              </a:ln>
            </p:spPr>
            <p:txBody>
              <a:bodyPr anchor="ctr"/>
              <a:lstStyle/>
              <a:p>
                <a:pPr marL="0" indent="0" algn="ctr" defTabSz="914400" rtl="0" eaLnBrk="1" latinLnBrk="1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None/>
                  <a:defRPr/>
                </a:pPr>
                <a:endParaRPr kumimoji="0" lang="ko-KR" altLang="en-US" sz="1800" b="0" i="0" u="none" strike="noStrike" kern="1200" cap="none" spc="0" normalizeH="0" baseline="0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69" name="TextBox 10"/>
            <p:cNvSpPr txBox="1"/>
            <p:nvPr/>
          </p:nvSpPr>
          <p:spPr>
            <a:xfrm>
              <a:off x="3655221" y="4222638"/>
              <a:ext cx="4179094" cy="958961"/>
            </a:xfrm>
            <a:prstGeom prst="rect">
              <a:avLst/>
            </a:prstGeom>
            <a:noFill/>
          </p:spPr>
          <p:txBody>
            <a:bodyPr wrap="square" bIns="0">
              <a:spAutoFit/>
            </a:bodyPr>
            <a:lstStyle/>
            <a:p>
              <a:pPr marL="0" lv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6000" b="1" i="1" u="none" strike="noStrike" kern="1200" cap="none" spc="0" normalizeH="0" baseline="0" mc:Ignorable="hp" hp:hslEmbossed="0">
                  <a:solidFill>
                    <a:srgbClr val="ffc000"/>
                  </a:solidFill>
                  <a:effectLst>
                    <a:outerShdw blurRad="76200" dist="76200" dir="2700000" algn="ctr" rotWithShape="0">
                      <a:srgbClr val="000000">
                        <a:alpha val="50000"/>
                      </a:srgbClr>
                    </a:outerShdw>
                  </a:effectLst>
                </a:rPr>
                <a:t>대 표 기 도</a:t>
              </a:r>
              <a:endParaRPr xmlns:mc="http://schemas.openxmlformats.org/markup-compatibility/2006" xmlns:hp="http://schemas.haansoft.com/office/presentation/8.0" kumimoji="0" lang="ko-KR" altLang="en-US" sz="6000" b="1" i="1" u="none" strike="noStrike" kern="1200" cap="none" spc="0" normalizeH="0" baseline="0" mc:Ignorable="hp" hp:hslEmbossed="0">
                <a:solidFill>
                  <a:srgbClr val="ffc000"/>
                </a:solidFill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4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72" name="그룹 71"/>
          <p:cNvGrpSpPr/>
          <p:nvPr/>
        </p:nvGrpSpPr>
        <p:grpSpPr>
          <a:xfrm rot="0">
            <a:off x="-1" y="3667128"/>
            <a:ext cx="12192001" cy="3190871"/>
            <a:chOff x="-1" y="3667128"/>
            <a:chExt cx="12192001" cy="3190871"/>
          </a:xfrm>
        </p:grpSpPr>
        <p:grpSp>
          <p:nvGrpSpPr>
            <p:cNvPr id="70" name="그룹 69"/>
            <p:cNvGrpSpPr/>
            <p:nvPr/>
          </p:nvGrpSpPr>
          <p:grpSpPr>
            <a:xfrm rot="0">
              <a:off x="-1" y="3667128"/>
              <a:ext cx="12192000" cy="3190871"/>
              <a:chOff x="-1" y="3667128"/>
              <a:chExt cx="12192000" cy="3190871"/>
            </a:xfrm>
          </p:grpSpPr>
          <p:grpSp>
            <p:nvGrpSpPr>
              <p:cNvPr id="63" name="그룹 62"/>
              <p:cNvGrpSpPr/>
              <p:nvPr/>
            </p:nvGrpSpPr>
            <p:grpSpPr>
              <a:xfrm rot="0">
                <a:off x="-1" y="3667128"/>
                <a:ext cx="12192000" cy="3190871"/>
                <a:chOff x="-1" y="3667127"/>
                <a:chExt cx="12192000" cy="3190871"/>
              </a:xfrm>
            </p:grpSpPr>
            <p:grpSp>
              <p:nvGrpSpPr>
                <p:cNvPr id="51" name="그룹 50"/>
                <p:cNvGrpSpPr/>
                <p:nvPr/>
              </p:nvGrpSpPr>
              <p:grpSpPr>
                <a:xfrm rot="0">
                  <a:off x="-1" y="3667127"/>
                  <a:ext cx="12192000" cy="3190871"/>
                  <a:chOff x="1417751" y="5153162"/>
                  <a:chExt cx="6937236" cy="920907"/>
                </a:xfrm>
              </p:grpSpPr>
              <p:sp>
                <p:nvSpPr>
                  <p:cNvPr id="52" name="Google Shape;84;p1"/>
                  <p:cNvSpPr/>
                  <p:nvPr/>
                </p:nvSpPr>
                <p:spPr>
                  <a:xfrm>
                    <a:off x="1417751" y="5308357"/>
                    <a:ext cx="6935629" cy="765711"/>
                  </a:xfrm>
                  <a:prstGeom prst="parallelogram">
                    <a:avLst>
                      <a:gd name="adj" fmla="val 0"/>
                    </a:avLst>
                  </a:prstGeom>
                  <a:solidFill>
                    <a:srgbClr val="ffffff">
                      <a:alpha val="100000"/>
                    </a:srgbClr>
                  </a:solidFill>
                  <a:ln>
                    <a:noFill/>
                  </a:ln>
                </p:spPr>
                <p:txBody>
                  <a:bodyPr wrap="square" lIns="91424" tIns="45700" rIns="91424" bIns="45700" anchor="ctr" anchorCtr="0">
                    <a:noAutofit/>
                  </a:bodyPr>
                  <a:lstStyle/>
                  <a:p>
                    <a:pPr marL="0" marR="0" lvl="0" indent="0" algn="ctr" defTabSz="914400" rtl="0" eaLnBrk="1" latinLnBrk="1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defRPr/>
                    </a:pPr>
                    <a:endParaRPr kumimoji="0" sz="1800" b="0" i="0" u="none" strike="noStrike" kern="1200" cap="none" spc="0" normalizeH="0" baseline="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53" name="Google Shape;85;p1"/>
                  <p:cNvSpPr/>
                  <p:nvPr/>
                </p:nvSpPr>
                <p:spPr>
                  <a:xfrm>
                    <a:off x="1707661" y="5153162"/>
                    <a:ext cx="1771847" cy="878038"/>
                  </a:xfrm>
                  <a:prstGeom prst="parallelogram">
                    <a:avLst>
                      <a:gd name="adj" fmla="val 16080"/>
                    </a:avLst>
                  </a:prstGeom>
                  <a:gradFill>
                    <a:gsLst>
                      <a:gs pos="0">
                        <a:srgbClr val="ffc000">
                          <a:alpha val="100000"/>
                        </a:srgbClr>
                      </a:gs>
                      <a:gs pos="28000">
                        <a:srgbClr val="ff0000">
                          <a:alpha val="100000"/>
                        </a:srgbClr>
                      </a:gs>
                      <a:gs pos="58000">
                        <a:srgbClr val="9e0000">
                          <a:alpha val="100000"/>
                        </a:srgbClr>
                      </a:gs>
                      <a:gs pos="100000">
                        <a:srgbClr val="9e0000">
                          <a:alpha val="100000"/>
                        </a:srgbClr>
                      </a:gs>
                    </a:gsLst>
                    <a:lin ang="2700000" scaled="0"/>
                  </a:gradFill>
                  <a:ln>
                    <a:noFill/>
                  </a:ln>
                </p:spPr>
                <p:txBody>
                  <a:bodyPr wrap="square" lIns="91424" tIns="45700" rIns="91424" bIns="45700" anchor="ctr" anchorCtr="0">
                    <a:noAutofit/>
                  </a:bodyPr>
                  <a:lstStyle/>
                  <a:p>
                    <a:pPr marL="0" marR="0" lvl="0" indent="0" algn="ctr" defTabSz="914400" rtl="0" eaLnBrk="1" latinLnBrk="1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defRPr/>
                    </a:pPr>
                    <a:endParaRPr kumimoji="0" sz="1800" b="0" i="0" u="none" strike="noStrike" kern="1200" cap="none" spc="0" normalizeH="0" baseline="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55" name="Google Shape;87;p1"/>
                  <p:cNvSpPr/>
                  <p:nvPr/>
                </p:nvSpPr>
                <p:spPr>
                  <a:xfrm>
                    <a:off x="3328202" y="5338717"/>
                    <a:ext cx="2754999" cy="735352"/>
                  </a:xfrm>
                  <a:prstGeom prst="parallelogram">
                    <a:avLst>
                      <a:gd name="adj" fmla="val 15196"/>
                    </a:avLst>
                  </a:prstGeom>
                  <a:solidFill>
                    <a:srgbClr val="1083ca">
                      <a:alpha val="100000"/>
                    </a:srgbClr>
                  </a:solidFill>
                  <a:ln>
                    <a:noFill/>
                  </a:ln>
                </p:spPr>
                <p:txBody>
                  <a:bodyPr wrap="square" lIns="91424" tIns="45700" rIns="91424" bIns="45700" anchor="ctr" anchorCtr="0">
                    <a:noAutofit/>
                  </a:bodyPr>
                  <a:lstStyle/>
                  <a:p>
                    <a:pPr marL="0" marR="0" lvl="0" indent="0" algn="ctr" defTabSz="914400" rtl="0" eaLnBrk="1" latinLnBrk="1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defRPr/>
                    </a:pPr>
                    <a:endParaRPr kumimoji="0" sz="1800" b="0" i="0" u="none" strike="noStrike" kern="1200" cap="none" spc="0" normalizeH="0" baseline="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54" name="Google Shape;86;p1"/>
                  <p:cNvSpPr/>
                  <p:nvPr/>
                </p:nvSpPr>
                <p:spPr>
                  <a:xfrm>
                    <a:off x="3586116" y="5655717"/>
                    <a:ext cx="4679608" cy="369914"/>
                  </a:xfrm>
                  <a:prstGeom prst="parallelogram">
                    <a:avLst>
                      <a:gd name="adj" fmla="val 15457"/>
                    </a:avLst>
                  </a:prstGeom>
                  <a:gradFill>
                    <a:gsLst>
                      <a:gs pos="0">
                        <a:srgbClr val="ffc000">
                          <a:alpha val="100000"/>
                        </a:srgbClr>
                      </a:gs>
                      <a:gs pos="28000">
                        <a:srgbClr val="ff0000">
                          <a:alpha val="100000"/>
                        </a:srgbClr>
                      </a:gs>
                      <a:gs pos="58000">
                        <a:srgbClr val="9e0000">
                          <a:alpha val="100000"/>
                        </a:srgbClr>
                      </a:gs>
                      <a:gs pos="100000">
                        <a:srgbClr val="9e0000">
                          <a:alpha val="100000"/>
                        </a:srgbClr>
                      </a:gs>
                    </a:gsLst>
                    <a:lin ang="2700000" scaled="0"/>
                  </a:gradFill>
                  <a:ln>
                    <a:noFill/>
                  </a:ln>
                </p:spPr>
                <p:txBody>
                  <a:bodyPr wrap="square" lIns="91424" tIns="45700" rIns="91424" bIns="45700" anchor="ctr" anchorCtr="0">
                    <a:noAutofit/>
                  </a:bodyPr>
                  <a:lstStyle/>
                  <a:p>
                    <a:pPr marL="0" marR="0" lvl="0" indent="0" algn="ctr" defTabSz="914400" rtl="0" eaLnBrk="1" latinLnBrk="1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defRPr/>
                    </a:pPr>
                    <a:endParaRPr kumimoji="0" sz="1800" b="0" i="0" u="none" strike="noStrike" kern="1200" cap="none" spc="0" normalizeH="0" baseline="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56" name="Google Shape;88;p1"/>
                  <p:cNvSpPr txBox="1"/>
                  <p:nvPr/>
                </p:nvSpPr>
                <p:spPr>
                  <a:xfrm>
                    <a:off x="5989308" y="5412890"/>
                    <a:ext cx="2365679" cy="166361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square" lIns="91424" tIns="45700" rIns="91424" bIns="45700" anchor="t" anchorCtr="0">
                    <a:spAutoFit/>
                  </a:bodyPr>
                  <a:lstStyle/>
                  <a:p>
                    <a:pPr marL="0" marR="0" lvl="0" indent="0" algn="ctr" defTabSz="914400" rtl="0" eaLnBrk="1" latinLnBrk="1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defRPr/>
                    </a:pPr>
                    <a:r>
                      <a:rPr xmlns:mc="http://schemas.openxmlformats.org/markup-compatibility/2006" xmlns:hp="http://schemas.haansoft.com/office/presentation/8.0" kumimoji="0" lang="ko-KR" altLang="en-US" sz="3200" b="1" i="1" u="none" strike="noStrike" kern="1200" cap="none" spc="0" normalizeH="0" baseline="0" mc:Ignorable="hp" hp:hslEmbossed="0">
                        <a:solidFill>
                          <a:srgbClr val="001aff"/>
                        </a:solidFill>
                        <a:effectLst>
                          <a:outerShdw blurRad="76200" dist="76200" dir="2700000" algn="ctr" rotWithShape="0">
                            <a:srgbClr val="000000">
                              <a:alpha val="50000"/>
                            </a:srgbClr>
                          </a:outerShdw>
                        </a:effectLst>
                      </a:rPr>
                      <a:t>인도</a:t>
                    </a:r>
                    <a:r>
                      <a:rPr xmlns:mc="http://schemas.openxmlformats.org/markup-compatibility/2006" xmlns:hp="http://schemas.haansoft.com/office/presentation/8.0" kumimoji="0" lang="en-US" altLang="ko-KR" sz="3200" b="1" i="1" u="none" strike="noStrike" kern="1200" cap="none" spc="0" normalizeH="0" baseline="0" mc:Ignorable="hp" hp:hslEmbossed="0">
                        <a:solidFill>
                          <a:srgbClr val="001aff"/>
                        </a:solidFill>
                        <a:effectLst>
                          <a:outerShdw blurRad="76200" dist="76200" dir="2700000" algn="ctr" rotWithShape="0">
                            <a:srgbClr val="000000">
                              <a:alpha val="50000"/>
                            </a:srgbClr>
                          </a:outerShdw>
                        </a:effectLst>
                      </a:rPr>
                      <a:t>:000</a:t>
                    </a:r>
                    <a:r>
                      <a:rPr xmlns:mc="http://schemas.openxmlformats.org/markup-compatibility/2006" xmlns:hp="http://schemas.haansoft.com/office/presentation/8.0" kumimoji="0" lang="ko-KR" altLang="en-US" sz="3200" b="1" i="1" u="none" strike="noStrike" kern="1200" cap="none" spc="0" normalizeH="0" baseline="0" mc:Ignorable="hp" hp:hslEmbossed="0">
                        <a:solidFill>
                          <a:srgbClr val="001aff"/>
                        </a:solidFill>
                        <a:effectLst>
                          <a:outerShdw blurRad="76200" dist="76200" dir="2700000" algn="ctr" rotWithShape="0">
                            <a:srgbClr val="000000">
                              <a:alpha val="50000"/>
                            </a:srgbClr>
                          </a:outerShdw>
                        </a:effectLst>
                      </a:rPr>
                      <a:t> 목사님</a:t>
                    </a:r>
                    <a:endParaRPr xmlns:mc="http://schemas.openxmlformats.org/markup-compatibility/2006" xmlns:hp="http://schemas.haansoft.com/office/presentation/8.0" kumimoji="0" lang="ko-KR" altLang="en-US" sz="3200" b="1" i="1" u="none" strike="noStrike" kern="1200" cap="none" spc="0" normalizeH="0" baseline="0" mc:Ignorable="hp" hp:hslEmbossed="0">
                      <a:solidFill>
                        <a:srgbClr val="001aff"/>
                      </a:solidFill>
                    </a:endParaRPr>
                  </a:p>
                </p:txBody>
              </p:sp>
              <p:sp>
                <p:nvSpPr>
                  <p:cNvPr id="61" name="Google Shape;100;p1"/>
                  <p:cNvSpPr txBox="1"/>
                  <p:nvPr/>
                </p:nvSpPr>
                <p:spPr>
                  <a:xfrm>
                    <a:off x="2226267" y="5243279"/>
                    <a:ext cx="1033811" cy="130619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square" lIns="91424" tIns="45700" rIns="91424" bIns="45700" anchor="t" anchorCtr="0">
                    <a:spAutoFit/>
                  </a:bodyPr>
                  <a:lstStyle/>
                  <a:p>
                    <a:pPr marL="0" marR="0" lvl="0" indent="0" algn="l" defTabSz="914400" rtl="0" eaLnBrk="1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Font typeface="mn-ea"/>
                      <a:buNone/>
                      <a:defRPr/>
                    </a:pPr>
                    <a:r>
                      <a:rPr xmlns:mc="http://schemas.openxmlformats.org/markup-compatibility/2006" xmlns:hp="http://schemas.haansoft.com/office/presentation/8.0" kumimoji="0" lang="en-US" altLang="ko-KR" sz="2400" b="1" i="1" u="none" strike="noStrike" kern="0" cap="none" spc="0" normalizeH="0" baseline="0" mc:Ignorable="hp" hp:hslEmbossed="0">
                        <a:solidFill>
                          <a:srgbClr val="ffffff"/>
                        </a:solidFill>
                        <a:effectLst>
                          <a:outerShdw blurRad="76200" dist="76200" dir="2700000" algn="ctr" rotWithShape="0">
                            <a:srgbClr val="000000">
                              <a:alpha val="50000"/>
                            </a:srgbClr>
                          </a:outerShdw>
                        </a:effectLst>
                      </a:rPr>
                      <a:t>00</a:t>
                    </a:r>
                    <a:r>
                      <a:rPr xmlns:mc="http://schemas.openxmlformats.org/markup-compatibility/2006" xmlns:hp="http://schemas.haansoft.com/office/presentation/8.0" kumimoji="0" lang="ko-KR" sz="2400" b="1" i="1" u="none" strike="noStrike" kern="0" cap="none" spc="0" normalizeH="0" baseline="0" mc:Ignorable="hp" hp:hslEmbossed="0">
                        <a:solidFill>
                          <a:srgbClr val="ffffff"/>
                        </a:solidFill>
                        <a:effectLst>
                          <a:outerShdw blurRad="76200" dist="76200" dir="2700000" algn="ctr" rotWithShape="0">
                            <a:srgbClr val="000000">
                              <a:alpha val="50000"/>
                            </a:srgbClr>
                          </a:outerShdw>
                        </a:effectLst>
                      </a:rPr>
                      <a:t>교회</a:t>
                    </a:r>
                    <a:endParaRPr xmlns:mc="http://schemas.openxmlformats.org/markup-compatibility/2006" xmlns:hp="http://schemas.haansoft.com/office/presentation/8.0" kumimoji="0" lang="ko-KR" sz="2400" b="1" i="1" u="none" strike="noStrike" kern="0" cap="none" spc="0" normalizeH="0" baseline="0" mc:Ignorable="hp" hp:hslEmbossed="0">
                      <a:solidFill>
                        <a:srgbClr val="ffffff"/>
                      </a:solidFill>
                    </a:endParaRPr>
                  </a:p>
                </p:txBody>
              </p:sp>
            </p:grpSp>
            <p:sp>
              <p:nvSpPr>
                <p:cNvPr id="44" name="타원 6"/>
                <p:cNvSpPr/>
                <p:nvPr/>
              </p:nvSpPr>
              <p:spPr>
                <a:xfrm>
                  <a:off x="1007268" y="4816686"/>
                  <a:ext cx="2075245" cy="1791282"/>
                </a:xfrm>
                <a:prstGeom prst="ellipse">
                  <a:avLst/>
                </a:prstGeom>
                <a:solidFill>
                  <a:srgbClr val="780902">
                    <a:alpha val="100000"/>
                  </a:srgbClr>
                </a:solidFill>
                <a:ln w="57150" cap="flat" cmpd="sng" algn="ctr">
                  <a:solidFill>
                    <a:srgbClr val="ea82d1">
                      <a:alpha val="100000"/>
                    </a:srgbClr>
                  </a:solidFill>
                  <a:prstDash val="solid"/>
                  <a:miter/>
                </a:ln>
              </p:spPr>
              <p:txBody>
                <a:bodyPr anchor="ctr"/>
                <a:lstStyle/>
                <a:p>
                  <a:pPr marL="0" indent="0" algn="ctr" defTabSz="914400" rtl="0" eaLnBrk="1" latinLnBrk="1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0"/>
                    </a:spcAft>
                    <a:buNone/>
                    <a:defRPr/>
                  </a:pPr>
                  <a:endParaRPr kumimoji="0" lang="ko-KR" altLang="en-US" sz="1800" b="0" i="0" u="none" strike="noStrike" kern="1200" cap="none" spc="0" normalizeH="0" baseline="0">
                    <a:solidFill>
                      <a:srgbClr val="ffffff"/>
                    </a:solidFill>
                  </a:endParaRPr>
                </a:p>
              </p:txBody>
            </p:sp>
          </p:grpSp>
          <p:sp>
            <p:nvSpPr>
              <p:cNvPr id="69" name="TextBox 10"/>
              <p:cNvSpPr txBox="1"/>
              <p:nvPr/>
            </p:nvSpPr>
            <p:spPr>
              <a:xfrm>
                <a:off x="3655221" y="4222638"/>
                <a:ext cx="4179094" cy="958961"/>
              </a:xfrm>
              <a:prstGeom prst="rect">
                <a:avLst/>
              </a:prstGeom>
              <a:noFill/>
            </p:spPr>
            <p:txBody>
              <a:bodyPr wrap="square" bIns="0">
                <a:spAutoFit/>
              </a:bodyPr>
              <a:lstStyle/>
              <a:p>
                <a:pPr marL="0" lvl="0" indent="0" algn="ctr" defTabSz="914400" rtl="0" eaLnBrk="1" latinLnBrk="1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None/>
                  <a:defRPr/>
                </a:pPr>
                <a:r>
                  <a:rPr xmlns:mc="http://schemas.openxmlformats.org/markup-compatibility/2006" xmlns:hp="http://schemas.haansoft.com/office/presentation/8.0" kumimoji="0" lang="ko-KR" altLang="en-US" sz="6000" b="1" i="1" u="none" strike="noStrike" kern="1200" cap="none" spc="0" normalizeH="0" baseline="0" mc:Ignorable="hp" hp:hslEmbossed="0">
                    <a:solidFill>
                      <a:srgbClr val="ffc000"/>
                    </a:solidFill>
                    <a:effectLst>
                      <a:outerShdw blurRad="76200" dist="76200" dir="2700000" algn="ctr" rotWithShape="0">
                        <a:srgbClr val="000000">
                          <a:alpha val="50000"/>
                        </a:srgbClr>
                      </a:outerShdw>
                    </a:effectLst>
                  </a:rPr>
                  <a:t>성 경 봉 독</a:t>
                </a:r>
                <a:endParaRPr xmlns:mc="http://schemas.openxmlformats.org/markup-compatibility/2006" xmlns:hp="http://schemas.haansoft.com/office/presentation/8.0" kumimoji="0" lang="ko-KR" altLang="en-US" sz="6000" b="1" i="1" u="none" strike="noStrike" kern="1200" cap="none" spc="0" normalizeH="0" baseline="0" mc:Ignorable="hp" hp:hslEmbossed="0">
                  <a:solidFill>
                    <a:srgbClr val="ffc000"/>
                  </a:solidFill>
                </a:endParaRPr>
              </a:p>
            </p:txBody>
          </p:sp>
        </p:grpSp>
        <p:sp>
          <p:nvSpPr>
            <p:cNvPr id="71" name="TextBox 9"/>
            <p:cNvSpPr txBox="1"/>
            <p:nvPr/>
          </p:nvSpPr>
          <p:spPr>
            <a:xfrm>
              <a:off x="3464716" y="5532812"/>
              <a:ext cx="8727284" cy="1048962"/>
            </a:xfrm>
            <a:prstGeom prst="rect">
              <a:avLst/>
            </a:prstGeom>
            <a:noFill/>
          </p:spPr>
          <p:txBody>
            <a:bodyPr wrap="square" bIns="0">
              <a:spAutoFit/>
            </a:bodyPr>
            <a:lstStyle/>
            <a:p>
              <a:pPr marL="0" marR="0" lvl="0" indent="0" algn="ctr" defTabSz="914400" rtl="0" eaLnBrk="1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FontTx/>
                <a:buNone/>
                <a:defRPr/>
              </a:pPr>
              <a:r>
                <a:rPr xmlns:mc="http://schemas.openxmlformats.org/markup-compatibility/2006" xmlns:hp="http://schemas.haansoft.com/office/presentation/8.0" kumimoji="0" lang="en-US" altLang="ko-KR" sz="6600" b="1" i="1" u="none" strike="noStrike" kern="1200" cap="none" spc="0" normalizeH="0" baseline="0" mc:Ignorable="hp" hp:hslEmbossed="0">
                  <a:solidFill>
                    <a:srgbClr val="ffffff"/>
                  </a:solidFill>
                  <a:effectLst>
                    <a:outerShdw blurRad="76200" dist="76200" dir="2700000" algn="ctr" rotWithShape="0">
                      <a:srgbClr val="000000">
                        <a:alpha val="50000"/>
                      </a:srgbClr>
                    </a:outerShdw>
                  </a:effectLst>
                  <a:uLnTx/>
                  <a:uFillTx/>
                </a:rPr>
                <a:t>0000</a:t>
              </a:r>
              <a:r>
                <a:rPr xmlns:mc="http://schemas.openxmlformats.org/markup-compatibility/2006" xmlns:hp="http://schemas.haansoft.com/office/presentation/8.0" kumimoji="0" lang="ko-KR" altLang="en-US" sz="6600" b="1" i="1" u="none" strike="noStrike" kern="1200" cap="none" spc="0" normalizeH="0" baseline="0" mc:Ignorable="hp" hp:hslEmbossed="0">
                  <a:solidFill>
                    <a:srgbClr val="ffffff"/>
                  </a:solidFill>
                  <a:effectLst>
                    <a:outerShdw blurRad="76200" dist="76200" dir="2700000" algn="ctr" rotWithShape="0">
                      <a:srgbClr val="000000">
                        <a:alpha val="50000"/>
                      </a:srgbClr>
                    </a:outerShdw>
                  </a:effectLst>
                  <a:uLnTx/>
                  <a:uFillTx/>
                </a:rPr>
                <a:t> </a:t>
              </a:r>
              <a:r>
                <a:rPr xmlns:mc="http://schemas.openxmlformats.org/markup-compatibility/2006" xmlns:hp="http://schemas.haansoft.com/office/presentation/8.0" kumimoji="0" lang="en-US" altLang="ko-KR" sz="6600" b="1" i="1" u="none" strike="noStrike" kern="1200" cap="none" spc="0" normalizeH="0" baseline="0" mc:Ignorable="hp" hp:hslEmbossed="0">
                  <a:solidFill>
                    <a:srgbClr val="ffffff"/>
                  </a:solidFill>
                  <a:effectLst>
                    <a:outerShdw blurRad="76200" dist="76200" dir="2700000" algn="ctr" rotWithShape="0">
                      <a:srgbClr val="000000">
                        <a:alpha val="50000"/>
                      </a:srgbClr>
                    </a:outerShdw>
                  </a:effectLst>
                  <a:uLnTx/>
                  <a:uFillTx/>
                </a:rPr>
                <a:t>0</a:t>
              </a:r>
              <a:r>
                <a:rPr xmlns:mc="http://schemas.openxmlformats.org/markup-compatibility/2006" xmlns:hp="http://schemas.haansoft.com/office/presentation/8.0" kumimoji="0" lang="ko-KR" altLang="en-US" sz="6600" b="1" i="1" u="none" strike="noStrike" kern="1200" cap="none" spc="0" normalizeH="0" baseline="0" mc:Ignorable="hp" hp:hslEmbossed="0">
                  <a:solidFill>
                    <a:srgbClr val="ffffff"/>
                  </a:solidFill>
                  <a:effectLst>
                    <a:outerShdw blurRad="76200" dist="76200" dir="2700000" algn="ctr" rotWithShape="0">
                      <a:srgbClr val="000000">
                        <a:alpha val="50000"/>
                      </a:srgbClr>
                    </a:outerShdw>
                  </a:effectLst>
                  <a:uLnTx/>
                  <a:uFillTx/>
                </a:rPr>
                <a:t>장 </a:t>
              </a:r>
              <a:r>
                <a:rPr xmlns:mc="http://schemas.openxmlformats.org/markup-compatibility/2006" xmlns:hp="http://schemas.haansoft.com/office/presentation/8.0" kumimoji="0" lang="en-US" altLang="ko-KR" sz="6600" b="1" i="1" u="none" strike="noStrike" kern="1200" cap="none" spc="0" normalizeH="0" baseline="0" mc:Ignorable="hp" hp:hslEmbossed="0">
                  <a:solidFill>
                    <a:srgbClr val="ffffff"/>
                  </a:solidFill>
                  <a:effectLst>
                    <a:outerShdw blurRad="76200" dist="76200" dir="2700000" algn="ctr" rotWithShape="0">
                      <a:srgbClr val="000000">
                        <a:alpha val="50000"/>
                      </a:srgbClr>
                    </a:outerShdw>
                  </a:effectLst>
                  <a:uLnTx/>
                  <a:uFillTx/>
                </a:rPr>
                <a:t>00~00</a:t>
              </a:r>
              <a:r>
                <a:rPr xmlns:mc="http://schemas.openxmlformats.org/markup-compatibility/2006" xmlns:hp="http://schemas.haansoft.com/office/presentation/8.0" kumimoji="0" lang="ko-KR" altLang="en-US" sz="6600" b="1" i="1" u="none" strike="noStrike" kern="1200" cap="none" spc="0" normalizeH="0" baseline="0" mc:Ignorable="hp" hp:hslEmbossed="0">
                  <a:solidFill>
                    <a:srgbClr val="ffffff"/>
                  </a:solidFill>
                  <a:effectLst>
                    <a:outerShdw blurRad="76200" dist="76200" dir="2700000" algn="ctr" rotWithShape="0">
                      <a:srgbClr val="000000">
                        <a:alpha val="50000"/>
                      </a:srgbClr>
                    </a:outerShdw>
                  </a:effectLst>
                  <a:uLnTx/>
                  <a:uFillTx/>
                </a:rPr>
                <a:t>절</a:t>
              </a:r>
              <a:endParaRPr xmlns:mc="http://schemas.openxmlformats.org/markup-compatibility/2006" xmlns:hp="http://schemas.haansoft.com/office/presentation/8.0" kumimoji="0" lang="ko-KR" altLang="en-US" sz="6600" b="1" i="1" u="none" strike="noStrike" kern="1200" cap="none" spc="0" normalizeH="0" baseline="0" mc:Ignorable="hp" hp:hslEmbossed="0">
                <a:solidFill>
                  <a:srgbClr val="ffffff"/>
                </a:solidFill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5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72" name="그룹 71"/>
          <p:cNvGrpSpPr/>
          <p:nvPr/>
        </p:nvGrpSpPr>
        <p:grpSpPr>
          <a:xfrm rot="0">
            <a:off x="0" y="3667128"/>
            <a:ext cx="12192001" cy="3190871"/>
            <a:chOff x="0" y="3667128"/>
            <a:chExt cx="12192001" cy="3190871"/>
          </a:xfrm>
        </p:grpSpPr>
        <p:grpSp>
          <p:nvGrpSpPr>
            <p:cNvPr id="70" name="그룹 69"/>
            <p:cNvGrpSpPr/>
            <p:nvPr/>
          </p:nvGrpSpPr>
          <p:grpSpPr>
            <a:xfrm rot="0">
              <a:off x="0" y="3667128"/>
              <a:ext cx="12189175" cy="3190871"/>
              <a:chOff x="0" y="3667128"/>
              <a:chExt cx="12189175" cy="3190871"/>
            </a:xfrm>
          </p:grpSpPr>
          <p:grpSp>
            <p:nvGrpSpPr>
              <p:cNvPr id="63" name="그룹 62"/>
              <p:cNvGrpSpPr/>
              <p:nvPr/>
            </p:nvGrpSpPr>
            <p:grpSpPr>
              <a:xfrm rot="0">
                <a:off x="0" y="3667128"/>
                <a:ext cx="12189175" cy="3190871"/>
                <a:chOff x="0" y="3667127"/>
                <a:chExt cx="12189175" cy="3190871"/>
              </a:xfrm>
            </p:grpSpPr>
            <p:grpSp>
              <p:nvGrpSpPr>
                <p:cNvPr id="51" name="그룹 50"/>
                <p:cNvGrpSpPr/>
                <p:nvPr/>
              </p:nvGrpSpPr>
              <p:grpSpPr>
                <a:xfrm rot="0">
                  <a:off x="0" y="3667127"/>
                  <a:ext cx="12189175" cy="3190871"/>
                  <a:chOff x="1417751" y="5153162"/>
                  <a:chExt cx="6935629" cy="920907"/>
                </a:xfrm>
              </p:grpSpPr>
              <p:sp>
                <p:nvSpPr>
                  <p:cNvPr id="52" name="Google Shape;84;p1"/>
                  <p:cNvSpPr/>
                  <p:nvPr/>
                </p:nvSpPr>
                <p:spPr>
                  <a:xfrm>
                    <a:off x="1417751" y="5308357"/>
                    <a:ext cx="6935629" cy="765711"/>
                  </a:xfrm>
                  <a:prstGeom prst="parallelogram">
                    <a:avLst>
                      <a:gd name="adj" fmla="val 0"/>
                    </a:avLst>
                  </a:prstGeom>
                  <a:solidFill>
                    <a:srgbClr val="ffffff">
                      <a:alpha val="100000"/>
                    </a:srgbClr>
                  </a:solidFill>
                  <a:ln>
                    <a:noFill/>
                  </a:ln>
                </p:spPr>
                <p:txBody>
                  <a:bodyPr wrap="square" lIns="91424" tIns="45700" rIns="91424" bIns="45700" anchor="ctr" anchorCtr="0">
                    <a:noAutofit/>
                  </a:bodyPr>
                  <a:lstStyle/>
                  <a:p>
                    <a:pPr marL="0" marR="0" lvl="0" indent="0" algn="ctr" defTabSz="914400" rtl="0" eaLnBrk="1" latinLnBrk="1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defRPr/>
                    </a:pPr>
                    <a:endParaRPr kumimoji="0" sz="1800" b="0" i="0" u="none" strike="noStrike" kern="1200" cap="none" spc="0" normalizeH="0" baseline="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53" name="Google Shape;85;p1"/>
                  <p:cNvSpPr/>
                  <p:nvPr/>
                </p:nvSpPr>
                <p:spPr>
                  <a:xfrm>
                    <a:off x="1707661" y="5153162"/>
                    <a:ext cx="1771847" cy="878038"/>
                  </a:xfrm>
                  <a:prstGeom prst="parallelogram">
                    <a:avLst>
                      <a:gd name="adj" fmla="val 16080"/>
                    </a:avLst>
                  </a:prstGeom>
                  <a:gradFill>
                    <a:gsLst>
                      <a:gs pos="0">
                        <a:srgbClr val="ffc000">
                          <a:alpha val="100000"/>
                        </a:srgbClr>
                      </a:gs>
                      <a:gs pos="28000">
                        <a:srgbClr val="ff0000">
                          <a:alpha val="100000"/>
                        </a:srgbClr>
                      </a:gs>
                      <a:gs pos="58000">
                        <a:srgbClr val="9e0000">
                          <a:alpha val="100000"/>
                        </a:srgbClr>
                      </a:gs>
                      <a:gs pos="100000">
                        <a:srgbClr val="9e0000">
                          <a:alpha val="100000"/>
                        </a:srgbClr>
                      </a:gs>
                    </a:gsLst>
                    <a:lin ang="2700000" scaled="0"/>
                  </a:gradFill>
                  <a:ln>
                    <a:noFill/>
                  </a:ln>
                </p:spPr>
                <p:txBody>
                  <a:bodyPr wrap="square" lIns="91424" tIns="45700" rIns="91424" bIns="45700" anchor="ctr" anchorCtr="0">
                    <a:noAutofit/>
                  </a:bodyPr>
                  <a:lstStyle/>
                  <a:p>
                    <a:pPr marL="0" marR="0" lvl="0" indent="0" algn="ctr" defTabSz="914400" rtl="0" eaLnBrk="1" latinLnBrk="1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defRPr/>
                    </a:pPr>
                    <a:endParaRPr kumimoji="0" sz="1800" b="0" i="0" u="none" strike="noStrike" kern="1200" cap="none" spc="0" normalizeH="0" baseline="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55" name="Google Shape;87;p1"/>
                  <p:cNvSpPr/>
                  <p:nvPr/>
                </p:nvSpPr>
                <p:spPr>
                  <a:xfrm>
                    <a:off x="3328202" y="5338717"/>
                    <a:ext cx="2754999" cy="735352"/>
                  </a:xfrm>
                  <a:prstGeom prst="parallelogram">
                    <a:avLst>
                      <a:gd name="adj" fmla="val 15196"/>
                    </a:avLst>
                  </a:prstGeom>
                  <a:solidFill>
                    <a:srgbClr val="1083ca">
                      <a:alpha val="100000"/>
                    </a:srgbClr>
                  </a:solidFill>
                  <a:ln>
                    <a:noFill/>
                  </a:ln>
                </p:spPr>
                <p:txBody>
                  <a:bodyPr wrap="square" lIns="91424" tIns="45700" rIns="91424" bIns="45700" anchor="ctr" anchorCtr="0">
                    <a:noAutofit/>
                  </a:bodyPr>
                  <a:lstStyle/>
                  <a:p>
                    <a:pPr marL="0" marR="0" lvl="0" indent="0" algn="ctr" defTabSz="914400" rtl="0" eaLnBrk="1" latinLnBrk="1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defRPr/>
                    </a:pPr>
                    <a:endParaRPr kumimoji="0" sz="1800" b="0" i="0" u="none" strike="noStrike" kern="1200" cap="none" spc="0" normalizeH="0" baseline="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54" name="Google Shape;86;p1"/>
                  <p:cNvSpPr/>
                  <p:nvPr/>
                </p:nvSpPr>
                <p:spPr>
                  <a:xfrm>
                    <a:off x="3586116" y="5655717"/>
                    <a:ext cx="4679608" cy="369914"/>
                  </a:xfrm>
                  <a:prstGeom prst="parallelogram">
                    <a:avLst>
                      <a:gd name="adj" fmla="val 15457"/>
                    </a:avLst>
                  </a:prstGeom>
                  <a:gradFill>
                    <a:gsLst>
                      <a:gs pos="0">
                        <a:srgbClr val="ffc000">
                          <a:alpha val="100000"/>
                        </a:srgbClr>
                      </a:gs>
                      <a:gs pos="28000">
                        <a:srgbClr val="ff0000">
                          <a:alpha val="100000"/>
                        </a:srgbClr>
                      </a:gs>
                      <a:gs pos="58000">
                        <a:srgbClr val="9e0000">
                          <a:alpha val="100000"/>
                        </a:srgbClr>
                      </a:gs>
                      <a:gs pos="100000">
                        <a:srgbClr val="9e0000">
                          <a:alpha val="100000"/>
                        </a:srgbClr>
                      </a:gs>
                    </a:gsLst>
                    <a:lin ang="2700000" scaled="0"/>
                  </a:gradFill>
                  <a:ln>
                    <a:noFill/>
                  </a:ln>
                </p:spPr>
                <p:txBody>
                  <a:bodyPr wrap="square" lIns="91424" tIns="45700" rIns="91424" bIns="45700" anchor="ctr" anchorCtr="0">
                    <a:noAutofit/>
                  </a:bodyPr>
                  <a:lstStyle/>
                  <a:p>
                    <a:pPr marL="0" marR="0" lvl="0" indent="0" algn="ctr" defTabSz="914400" rtl="0" eaLnBrk="1" latinLnBrk="1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defRPr/>
                    </a:pPr>
                    <a:endParaRPr kumimoji="0" sz="1800" b="0" i="0" u="none" strike="noStrike" kern="1200" cap="none" spc="0" normalizeH="0" baseline="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61" name="Google Shape;100;p1"/>
                  <p:cNvSpPr txBox="1"/>
                  <p:nvPr/>
                </p:nvSpPr>
                <p:spPr>
                  <a:xfrm>
                    <a:off x="2226267" y="5243279"/>
                    <a:ext cx="1033811" cy="130619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square" lIns="91424" tIns="45700" rIns="91424" bIns="45700" anchor="t" anchorCtr="0">
                    <a:spAutoFit/>
                  </a:bodyPr>
                  <a:lstStyle/>
                  <a:p>
                    <a:pPr marL="0" marR="0" lvl="0" indent="0" algn="l" defTabSz="914400" rtl="0" eaLnBrk="1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Font typeface="mn-ea"/>
                      <a:buNone/>
                      <a:defRPr/>
                    </a:pPr>
                    <a:r>
                      <a:rPr xmlns:mc="http://schemas.openxmlformats.org/markup-compatibility/2006" xmlns:hp="http://schemas.haansoft.com/office/presentation/8.0" kumimoji="0" lang="en-US" altLang="ko-KR" sz="2400" b="1" i="1" u="none" strike="noStrike" kern="0" cap="none" spc="0" normalizeH="0" baseline="0" mc:Ignorable="hp" hp:hslEmbossed="0">
                        <a:solidFill>
                          <a:srgbClr val="ffffff"/>
                        </a:solidFill>
                        <a:effectLst>
                          <a:outerShdw blurRad="76200" dist="76200" dir="2700000" algn="ctr" rotWithShape="0">
                            <a:srgbClr val="000000">
                              <a:alpha val="50000"/>
                            </a:srgbClr>
                          </a:outerShdw>
                        </a:effectLst>
                      </a:rPr>
                      <a:t>00</a:t>
                    </a:r>
                    <a:r>
                      <a:rPr xmlns:mc="http://schemas.openxmlformats.org/markup-compatibility/2006" xmlns:hp="http://schemas.haansoft.com/office/presentation/8.0" kumimoji="0" lang="ko-KR" sz="2400" b="1" i="1" u="none" strike="noStrike" kern="0" cap="none" spc="0" normalizeH="0" baseline="0" mc:Ignorable="hp" hp:hslEmbossed="0">
                        <a:solidFill>
                          <a:srgbClr val="ffffff"/>
                        </a:solidFill>
                        <a:effectLst>
                          <a:outerShdw blurRad="76200" dist="76200" dir="2700000" algn="ctr" rotWithShape="0">
                            <a:srgbClr val="000000">
                              <a:alpha val="50000"/>
                            </a:srgbClr>
                          </a:outerShdw>
                        </a:effectLst>
                      </a:rPr>
                      <a:t>교회</a:t>
                    </a:r>
                    <a:endParaRPr xmlns:mc="http://schemas.openxmlformats.org/markup-compatibility/2006" xmlns:hp="http://schemas.haansoft.com/office/presentation/8.0" kumimoji="0" lang="ko-KR" sz="2400" b="1" i="1" u="none" strike="noStrike" kern="0" cap="none" spc="0" normalizeH="0" baseline="0" mc:Ignorable="hp" hp:hslEmbossed="0">
                      <a:solidFill>
                        <a:srgbClr val="ffffff"/>
                      </a:solidFill>
                    </a:endParaRPr>
                  </a:p>
                </p:txBody>
              </p:sp>
            </p:grpSp>
            <p:sp>
              <p:nvSpPr>
                <p:cNvPr id="44" name="타원 6"/>
                <p:cNvSpPr/>
                <p:nvPr/>
              </p:nvSpPr>
              <p:spPr>
                <a:xfrm>
                  <a:off x="1007268" y="4816686"/>
                  <a:ext cx="2075244" cy="1791282"/>
                </a:xfrm>
                <a:prstGeom prst="ellipse">
                  <a:avLst/>
                </a:prstGeom>
                <a:solidFill>
                  <a:srgbClr val="780902">
                    <a:alpha val="100000"/>
                  </a:srgbClr>
                </a:solidFill>
                <a:ln w="57150" cap="flat" cmpd="sng" algn="ctr">
                  <a:solidFill>
                    <a:srgbClr val="ea82d1">
                      <a:alpha val="100000"/>
                    </a:srgbClr>
                  </a:solidFill>
                  <a:prstDash val="solid"/>
                  <a:miter/>
                </a:ln>
              </p:spPr>
              <p:txBody>
                <a:bodyPr anchor="ctr"/>
                <a:lstStyle/>
                <a:p>
                  <a:pPr marL="0" indent="0" algn="ctr" defTabSz="914400" rtl="0" eaLnBrk="1" latinLnBrk="1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0"/>
                    </a:spcAft>
                    <a:buNone/>
                    <a:defRPr/>
                  </a:pPr>
                  <a:endParaRPr kumimoji="0" lang="ko-KR" altLang="en-US" sz="1800" b="0" i="0" u="none" strike="noStrike" kern="1200" cap="none" spc="0" normalizeH="0" baseline="0">
                    <a:solidFill>
                      <a:srgbClr val="ffffff"/>
                    </a:solidFill>
                  </a:endParaRPr>
                </a:p>
              </p:txBody>
            </p:sp>
          </p:grpSp>
          <p:sp>
            <p:nvSpPr>
              <p:cNvPr id="69" name="TextBox 10"/>
              <p:cNvSpPr txBox="1"/>
              <p:nvPr/>
            </p:nvSpPr>
            <p:spPr>
              <a:xfrm>
                <a:off x="3655221" y="4222638"/>
                <a:ext cx="4179094" cy="958962"/>
              </a:xfrm>
              <a:prstGeom prst="rect">
                <a:avLst/>
              </a:prstGeom>
              <a:noFill/>
            </p:spPr>
            <p:txBody>
              <a:bodyPr wrap="square" bIns="0">
                <a:spAutoFit/>
              </a:bodyPr>
              <a:lstStyle/>
              <a:p>
                <a:pPr marL="0" lvl="0" indent="0" algn="ctr" defTabSz="914400" rtl="0" eaLnBrk="1" latinLnBrk="1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None/>
                  <a:defRPr/>
                </a:pPr>
                <a:r>
                  <a:rPr xmlns:mc="http://schemas.openxmlformats.org/markup-compatibility/2006" xmlns:hp="http://schemas.haansoft.com/office/presentation/8.0" kumimoji="0" lang="ko-KR" altLang="en-US" sz="6000" b="1" i="1" u="none" strike="noStrike" kern="1200" cap="none" spc="0" normalizeH="0" baseline="0" mc:Ignorable="hp" hp:hslEmbossed="0">
                    <a:solidFill>
                      <a:srgbClr val="ffc000"/>
                    </a:solidFill>
                    <a:effectLst>
                      <a:outerShdw blurRad="76200" dist="76200" dir="2700000" algn="ctr" rotWithShape="0">
                        <a:srgbClr val="000000">
                          <a:alpha val="50000"/>
                        </a:srgbClr>
                      </a:outerShdw>
                    </a:effectLst>
                  </a:rPr>
                  <a:t>찬   양</a:t>
                </a:r>
                <a:endParaRPr xmlns:mc="http://schemas.openxmlformats.org/markup-compatibility/2006" xmlns:hp="http://schemas.haansoft.com/office/presentation/8.0" kumimoji="0" lang="ko-KR" altLang="en-US" sz="6000" b="1" i="1" u="none" strike="noStrike" kern="1200" cap="none" spc="0" normalizeH="0" baseline="0" mc:Ignorable="hp" hp:hslEmbossed="0">
                  <a:solidFill>
                    <a:srgbClr val="ffc000"/>
                  </a:solidFill>
                </a:endParaRPr>
              </a:p>
            </p:txBody>
          </p:sp>
        </p:grpSp>
        <p:sp>
          <p:nvSpPr>
            <p:cNvPr id="71" name="TextBox 9"/>
            <p:cNvSpPr txBox="1"/>
            <p:nvPr/>
          </p:nvSpPr>
          <p:spPr>
            <a:xfrm>
              <a:off x="4583904" y="5532812"/>
              <a:ext cx="7608097" cy="1048962"/>
            </a:xfrm>
            <a:prstGeom prst="rect">
              <a:avLst/>
            </a:prstGeom>
            <a:noFill/>
          </p:spPr>
          <p:txBody>
            <a:bodyPr wrap="square" bIns="0">
              <a:spAutoFit/>
            </a:bodyPr>
            <a:lstStyle/>
            <a:p>
              <a:pPr marL="0" marR="0" lvl="0" indent="0" algn="ctr" defTabSz="914400" rtl="0" eaLnBrk="1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FontTx/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6600" b="1" i="1" u="none" strike="noStrike" kern="1200" cap="none" spc="0" normalizeH="0" baseline="0" mc:Ignorable="hp" hp:hslEmbossed="0">
                  <a:solidFill>
                    <a:srgbClr val="ffffff"/>
                  </a:solidFill>
                  <a:effectLst>
                    <a:outerShdw blurRad="76200" dist="76200" dir="2700000" algn="ctr" rotWithShape="0">
                      <a:srgbClr val="000000">
                        <a:alpha val="50000"/>
                      </a:srgbClr>
                    </a:outerShdw>
                  </a:effectLst>
                  <a:uLnTx/>
                  <a:uFillTx/>
                </a:rPr>
                <a:t>찬   양   대</a:t>
              </a:r>
              <a:endParaRPr kumimoji="0" lang="ko-KR" altLang="en-US" sz="6600" b="1" i="1" u="none" strike="noStrike" kern="1200" cap="none" spc="0" normalizeH="0" baseline="0">
                <a:solidFill>
                  <a:srgbClr val="ffffff"/>
                </a:solidFill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6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70" name="그룹 69"/>
          <p:cNvGrpSpPr/>
          <p:nvPr/>
        </p:nvGrpSpPr>
        <p:grpSpPr>
          <a:xfrm rot="0">
            <a:off x="0" y="3667128"/>
            <a:ext cx="12192001" cy="3190871"/>
            <a:chOff x="0" y="3667128"/>
            <a:chExt cx="12192001" cy="3190871"/>
          </a:xfrm>
        </p:grpSpPr>
        <p:grpSp>
          <p:nvGrpSpPr>
            <p:cNvPr id="63" name="그룹 62"/>
            <p:cNvGrpSpPr/>
            <p:nvPr/>
          </p:nvGrpSpPr>
          <p:grpSpPr>
            <a:xfrm rot="0">
              <a:off x="0" y="3667128"/>
              <a:ext cx="12192001" cy="3190871"/>
              <a:chOff x="0" y="3667127"/>
              <a:chExt cx="12192001" cy="3190871"/>
            </a:xfrm>
          </p:grpSpPr>
          <p:grpSp>
            <p:nvGrpSpPr>
              <p:cNvPr id="51" name="그룹 50"/>
              <p:cNvGrpSpPr/>
              <p:nvPr/>
            </p:nvGrpSpPr>
            <p:grpSpPr>
              <a:xfrm rot="0">
                <a:off x="0" y="3667127"/>
                <a:ext cx="12192001" cy="3190871"/>
                <a:chOff x="1417751" y="5153162"/>
                <a:chExt cx="6937237" cy="920907"/>
              </a:xfrm>
            </p:grpSpPr>
            <p:sp>
              <p:nvSpPr>
                <p:cNvPr id="52" name="Google Shape;84;p1"/>
                <p:cNvSpPr/>
                <p:nvPr/>
              </p:nvSpPr>
              <p:spPr>
                <a:xfrm>
                  <a:off x="1417751" y="5308357"/>
                  <a:ext cx="6935629" cy="765711"/>
                </a:xfrm>
                <a:prstGeom prst="parallelogram">
                  <a:avLst>
                    <a:gd name="adj" fmla="val 0"/>
                  </a:avLst>
                </a:prstGeom>
                <a:solidFill>
                  <a:srgbClr val="ffffff">
                    <a:alpha val="100000"/>
                  </a:srgbClr>
                </a:solidFill>
                <a:ln>
                  <a:noFill/>
                </a:ln>
              </p:spPr>
              <p:txBody>
                <a:bodyPr wrap="square" lIns="91424" tIns="45700" rIns="91424" bIns="45700" anchor="ctr" anchorCtr="0">
                  <a:noAutofit/>
                </a:bodyPr>
                <a:lstStyle/>
                <a:p>
                  <a:pPr marL="0" marR="0" lvl="0" indent="0" algn="ctr" defTabSz="914400" rtl="0" eaLnBrk="1" latinLnBrk="1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defRPr/>
                  </a:pPr>
                  <a:endParaRPr kumimoji="0" sz="1800" b="0" i="0" u="none" strike="noStrike" kern="1200" cap="none" spc="0" normalizeH="0" baseline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3" name="Google Shape;85;p1"/>
                <p:cNvSpPr/>
                <p:nvPr/>
              </p:nvSpPr>
              <p:spPr>
                <a:xfrm>
                  <a:off x="1707661" y="5153162"/>
                  <a:ext cx="1771847" cy="878038"/>
                </a:xfrm>
                <a:prstGeom prst="parallelogram">
                  <a:avLst>
                    <a:gd name="adj" fmla="val 16080"/>
                  </a:avLst>
                </a:prstGeom>
                <a:gradFill>
                  <a:gsLst>
                    <a:gs pos="0">
                      <a:srgbClr val="ffc000">
                        <a:alpha val="100000"/>
                      </a:srgbClr>
                    </a:gs>
                    <a:gs pos="28000">
                      <a:srgbClr val="ff0000">
                        <a:alpha val="100000"/>
                      </a:srgbClr>
                    </a:gs>
                    <a:gs pos="58000">
                      <a:srgbClr val="9e0000">
                        <a:alpha val="100000"/>
                      </a:srgbClr>
                    </a:gs>
                    <a:gs pos="100000">
                      <a:srgbClr val="9e0000">
                        <a:alpha val="100000"/>
                      </a:srgbClr>
                    </a:gs>
                  </a:gsLst>
                  <a:lin ang="2700000" scaled="0"/>
                </a:gradFill>
                <a:ln>
                  <a:noFill/>
                </a:ln>
              </p:spPr>
              <p:txBody>
                <a:bodyPr wrap="square" lIns="91424" tIns="45700" rIns="91424" bIns="45700" anchor="ctr" anchorCtr="0">
                  <a:noAutofit/>
                </a:bodyPr>
                <a:lstStyle/>
                <a:p>
                  <a:pPr marL="0" marR="0" lvl="0" indent="0" algn="ctr" defTabSz="914400" rtl="0" eaLnBrk="1" latinLnBrk="1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defRPr/>
                  </a:pPr>
                  <a:endParaRPr kumimoji="0" sz="1800" b="0" i="0" u="none" strike="noStrike" kern="1200" cap="none" spc="0" normalizeH="0" baseline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5" name="Google Shape;87;p1"/>
                <p:cNvSpPr/>
                <p:nvPr/>
              </p:nvSpPr>
              <p:spPr>
                <a:xfrm>
                  <a:off x="3328202" y="5338717"/>
                  <a:ext cx="2754999" cy="735352"/>
                </a:xfrm>
                <a:prstGeom prst="parallelogram">
                  <a:avLst>
                    <a:gd name="adj" fmla="val 15196"/>
                  </a:avLst>
                </a:prstGeom>
                <a:solidFill>
                  <a:srgbClr val="1083ca">
                    <a:alpha val="100000"/>
                  </a:srgbClr>
                </a:solidFill>
                <a:ln>
                  <a:noFill/>
                </a:ln>
              </p:spPr>
              <p:txBody>
                <a:bodyPr wrap="square" lIns="91424" tIns="45700" rIns="91424" bIns="45700" anchor="ctr" anchorCtr="0">
                  <a:noAutofit/>
                </a:bodyPr>
                <a:lstStyle/>
                <a:p>
                  <a:pPr marL="0" marR="0" lvl="0" indent="0" algn="ctr" defTabSz="914400" rtl="0" eaLnBrk="1" latinLnBrk="1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defRPr/>
                  </a:pPr>
                  <a:endParaRPr kumimoji="0" sz="1800" b="0" i="0" u="none" strike="noStrike" kern="1200" cap="none" spc="0" normalizeH="0" baseline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4" name="Google Shape;86;p1"/>
                <p:cNvSpPr/>
                <p:nvPr/>
              </p:nvSpPr>
              <p:spPr>
                <a:xfrm>
                  <a:off x="3586116" y="5655717"/>
                  <a:ext cx="4679608" cy="369914"/>
                </a:xfrm>
                <a:prstGeom prst="parallelogram">
                  <a:avLst>
                    <a:gd name="adj" fmla="val 15457"/>
                  </a:avLst>
                </a:prstGeom>
                <a:gradFill>
                  <a:gsLst>
                    <a:gs pos="0">
                      <a:srgbClr val="ffc000">
                        <a:alpha val="100000"/>
                      </a:srgbClr>
                    </a:gs>
                    <a:gs pos="28000">
                      <a:srgbClr val="ff0000">
                        <a:alpha val="100000"/>
                      </a:srgbClr>
                    </a:gs>
                    <a:gs pos="58000">
                      <a:srgbClr val="9e0000">
                        <a:alpha val="100000"/>
                      </a:srgbClr>
                    </a:gs>
                    <a:gs pos="100000">
                      <a:srgbClr val="9e0000">
                        <a:alpha val="100000"/>
                      </a:srgbClr>
                    </a:gs>
                  </a:gsLst>
                  <a:lin ang="2700000" scaled="0"/>
                </a:gradFill>
                <a:ln>
                  <a:noFill/>
                </a:ln>
              </p:spPr>
              <p:txBody>
                <a:bodyPr wrap="square" lIns="91424" tIns="45700" rIns="91424" bIns="45700" anchor="ctr" anchorCtr="0">
                  <a:noAutofit/>
                </a:bodyPr>
                <a:lstStyle/>
                <a:p>
                  <a:pPr marL="0" marR="0" lvl="0" indent="0" algn="ctr" defTabSz="914400" rtl="0" eaLnBrk="1" latinLnBrk="1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defRPr/>
                  </a:pPr>
                  <a:endParaRPr kumimoji="0" sz="1800" b="0" i="0" u="none" strike="noStrike" kern="1200" cap="none" spc="0" normalizeH="0" baseline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6" name="Google Shape;88;p1"/>
                <p:cNvSpPr txBox="1"/>
                <p:nvPr/>
              </p:nvSpPr>
              <p:spPr>
                <a:xfrm>
                  <a:off x="5982533" y="5412890"/>
                  <a:ext cx="2372455" cy="166361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lIns="91424" tIns="45700" rIns="91424" bIns="45700" anchor="t" anchorCtr="0">
                  <a:spAutoFit/>
                </a:bodyPr>
                <a:lstStyle/>
                <a:p>
                  <a:pPr marL="0" marR="0" lvl="0" indent="0" algn="ctr" defTabSz="914400" rtl="0" eaLnBrk="1" latinLnBrk="1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defRPr/>
                  </a:pPr>
                  <a:r>
                    <a:rPr xmlns:mc="http://schemas.openxmlformats.org/markup-compatibility/2006" xmlns:hp="http://schemas.haansoft.com/office/presentation/8.0" kumimoji="0" lang="ko-KR" altLang="en-US" sz="3200" b="1" i="1" u="none" strike="noStrike" kern="1200" cap="none" spc="0" normalizeH="0" baseline="0" mc:Ignorable="hp" hp:hslEmbossed="0">
                      <a:solidFill>
                        <a:srgbClr val="001aff"/>
                      </a:solidFill>
                      <a:effectLst>
                        <a:outerShdw blurRad="76200" dist="76200" dir="2700000" algn="ctr" rotWithShape="0">
                          <a:srgbClr val="000000">
                            <a:alpha val="50000"/>
                          </a:srgbClr>
                        </a:outerShdw>
                      </a:effectLst>
                    </a:rPr>
                    <a:t>인도</a:t>
                  </a:r>
                  <a:r>
                    <a:rPr xmlns:mc="http://schemas.openxmlformats.org/markup-compatibility/2006" xmlns:hp="http://schemas.haansoft.com/office/presentation/8.0" kumimoji="0" lang="en-US" altLang="ko-KR" sz="3200" b="1" i="1" u="none" strike="noStrike" kern="1200" cap="none" spc="0" normalizeH="0" baseline="0" mc:Ignorable="hp" hp:hslEmbossed="0">
                      <a:solidFill>
                        <a:srgbClr val="001aff"/>
                      </a:solidFill>
                      <a:effectLst>
                        <a:outerShdw blurRad="76200" dist="76200" dir="2700000" algn="ctr" rotWithShape="0">
                          <a:srgbClr val="000000">
                            <a:alpha val="50000"/>
                          </a:srgbClr>
                        </a:outerShdw>
                      </a:effectLst>
                    </a:rPr>
                    <a:t>:</a:t>
                  </a:r>
                  <a:r>
                    <a:rPr xmlns:mc="http://schemas.openxmlformats.org/markup-compatibility/2006" xmlns:hp="http://schemas.haansoft.com/office/presentation/8.0" kumimoji="0" lang="ko-KR" altLang="en-US" sz="3200" b="1" i="1" u="none" strike="noStrike" kern="1200" cap="none" spc="0" normalizeH="0" baseline="0" mc:Ignorable="hp" hp:hslEmbossed="0">
                      <a:solidFill>
                        <a:srgbClr val="001aff"/>
                      </a:solidFill>
                      <a:effectLst>
                        <a:outerShdw blurRad="76200" dist="76200" dir="2700000" algn="ctr" rotWithShape="0">
                          <a:srgbClr val="000000">
                            <a:alpha val="50000"/>
                          </a:srgbClr>
                        </a:outerShdw>
                      </a:effectLst>
                    </a:rPr>
                    <a:t> </a:t>
                  </a:r>
                  <a:r>
                    <a:rPr xmlns:mc="http://schemas.openxmlformats.org/markup-compatibility/2006" xmlns:hp="http://schemas.haansoft.com/office/presentation/8.0" kumimoji="0" lang="en-US" altLang="ko-KR" sz="3200" b="1" i="1" u="none" strike="noStrike" kern="1200" cap="none" spc="0" normalizeH="0" baseline="0" mc:Ignorable="hp" hp:hslEmbossed="0">
                      <a:solidFill>
                        <a:srgbClr val="001aff"/>
                      </a:solidFill>
                      <a:effectLst>
                        <a:outerShdw blurRad="76200" dist="76200" dir="2700000" algn="ctr" rotWithShape="0">
                          <a:srgbClr val="000000">
                            <a:alpha val="50000"/>
                          </a:srgbClr>
                        </a:outerShdw>
                      </a:effectLst>
                    </a:rPr>
                    <a:t>000</a:t>
                  </a:r>
                  <a:r>
                    <a:rPr xmlns:mc="http://schemas.openxmlformats.org/markup-compatibility/2006" xmlns:hp="http://schemas.haansoft.com/office/presentation/8.0" kumimoji="0" lang="ko-KR" altLang="en-US" sz="3200" b="1" i="1" u="none" strike="noStrike" kern="1200" cap="none" spc="0" normalizeH="0" baseline="0" mc:Ignorable="hp" hp:hslEmbossed="0">
                      <a:solidFill>
                        <a:srgbClr val="001aff"/>
                      </a:solidFill>
                      <a:effectLst>
                        <a:outerShdw blurRad="76200" dist="76200" dir="2700000" algn="ctr" rotWithShape="0">
                          <a:srgbClr val="000000">
                            <a:alpha val="50000"/>
                          </a:srgbClr>
                        </a:outerShdw>
                      </a:effectLst>
                    </a:rPr>
                    <a:t> 목사님</a:t>
                  </a:r>
                  <a:endParaRPr xmlns:mc="http://schemas.openxmlformats.org/markup-compatibility/2006" xmlns:hp="http://schemas.haansoft.com/office/presentation/8.0" kumimoji="0" lang="ko-KR" altLang="en-US" sz="3200" b="1" i="1" u="none" strike="noStrike" kern="1200" cap="none" spc="0" normalizeH="0" baseline="0" mc:Ignorable="hp" hp:hslEmbossed="0">
                    <a:solidFill>
                      <a:srgbClr val="001aff"/>
                    </a:solidFill>
                  </a:endParaRPr>
                </a:p>
              </p:txBody>
            </p:sp>
            <p:sp>
              <p:nvSpPr>
                <p:cNvPr id="61" name="Google Shape;100;p1"/>
                <p:cNvSpPr txBox="1"/>
                <p:nvPr/>
              </p:nvSpPr>
              <p:spPr>
                <a:xfrm>
                  <a:off x="2226267" y="5243279"/>
                  <a:ext cx="1033811" cy="130619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lIns="91424" tIns="45700" rIns="91424" bIns="45700" anchor="t" anchorCtr="0">
                  <a:spAutoFit/>
                </a:bodyPr>
                <a:lstStyle/>
                <a:p>
                  <a:pPr marL="0" marR="0" lvl="0" indent="0" algn="l" defTabSz="914400" rtl="0" eaLnBrk="1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mn-ea"/>
                    <a:buNone/>
                    <a:defRPr/>
                  </a:pPr>
                  <a:r>
                    <a:rPr xmlns:mc="http://schemas.openxmlformats.org/markup-compatibility/2006" xmlns:hp="http://schemas.haansoft.com/office/presentation/8.0" kumimoji="0" lang="en-US" altLang="ko-KR" sz="2400" b="1" i="1" u="none" strike="noStrike" kern="0" cap="none" spc="0" normalizeH="0" baseline="0" mc:Ignorable="hp" hp:hslEmbossed="0">
                      <a:solidFill>
                        <a:srgbClr val="ffffff"/>
                      </a:solidFill>
                      <a:effectLst>
                        <a:outerShdw blurRad="76200" dist="76200" dir="2700000" algn="ctr" rotWithShape="0">
                          <a:srgbClr val="000000">
                            <a:alpha val="50000"/>
                          </a:srgbClr>
                        </a:outerShdw>
                      </a:effectLst>
                    </a:rPr>
                    <a:t>00</a:t>
                  </a:r>
                  <a:r>
                    <a:rPr xmlns:mc="http://schemas.openxmlformats.org/markup-compatibility/2006" xmlns:hp="http://schemas.haansoft.com/office/presentation/8.0" kumimoji="0" lang="ko-KR" sz="2400" b="1" i="1" u="none" strike="noStrike" kern="0" cap="none" spc="0" normalizeH="0" baseline="0" mc:Ignorable="hp" hp:hslEmbossed="0">
                      <a:solidFill>
                        <a:srgbClr val="ffffff"/>
                      </a:solidFill>
                      <a:effectLst>
                        <a:outerShdw blurRad="76200" dist="76200" dir="2700000" algn="ctr" rotWithShape="0">
                          <a:srgbClr val="000000">
                            <a:alpha val="50000"/>
                          </a:srgbClr>
                        </a:outerShdw>
                      </a:effectLst>
                    </a:rPr>
                    <a:t>교회</a:t>
                  </a:r>
                  <a:endParaRPr xmlns:mc="http://schemas.openxmlformats.org/markup-compatibility/2006" xmlns:hp="http://schemas.haansoft.com/office/presentation/8.0" kumimoji="0" lang="ko-KR" sz="2400" b="1" i="1" u="none" strike="noStrike" kern="0" cap="none" spc="0" normalizeH="0" baseline="0" mc:Ignorable="hp" hp:hslEmbossed="0">
                    <a:solidFill>
                      <a:srgbClr val="ffffff"/>
                    </a:solidFill>
                  </a:endParaRPr>
                </a:p>
              </p:txBody>
            </p:sp>
          </p:grpSp>
          <p:sp>
            <p:nvSpPr>
              <p:cNvPr id="44" name="타원 6"/>
              <p:cNvSpPr/>
              <p:nvPr/>
            </p:nvSpPr>
            <p:spPr>
              <a:xfrm>
                <a:off x="1007268" y="4816686"/>
                <a:ext cx="2075245" cy="1791282"/>
              </a:xfrm>
              <a:prstGeom prst="ellipse">
                <a:avLst/>
              </a:prstGeom>
              <a:solidFill>
                <a:srgbClr val="780902">
                  <a:alpha val="100000"/>
                </a:srgbClr>
              </a:solidFill>
              <a:ln w="57150" cap="flat" cmpd="sng" algn="ctr">
                <a:solidFill>
                  <a:srgbClr val="ea82d1">
                    <a:alpha val="100000"/>
                  </a:srgbClr>
                </a:solidFill>
                <a:prstDash val="solid"/>
                <a:miter/>
              </a:ln>
            </p:spPr>
            <p:txBody>
              <a:bodyPr anchor="ctr"/>
              <a:lstStyle/>
              <a:p>
                <a:pPr marL="0" indent="0" algn="ctr" defTabSz="914400" rtl="0" eaLnBrk="1" latinLnBrk="1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None/>
                  <a:defRPr/>
                </a:pPr>
                <a:endParaRPr kumimoji="0" lang="ko-KR" altLang="en-US" sz="1800" b="0" i="0" u="none" strike="noStrike" kern="1200" cap="none" spc="0" normalizeH="0" baseline="0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69" name="TextBox 10"/>
            <p:cNvSpPr txBox="1"/>
            <p:nvPr/>
          </p:nvSpPr>
          <p:spPr>
            <a:xfrm>
              <a:off x="3476627" y="4222638"/>
              <a:ext cx="4619626" cy="958962"/>
            </a:xfrm>
            <a:prstGeom prst="rect">
              <a:avLst/>
            </a:prstGeom>
            <a:noFill/>
          </p:spPr>
          <p:txBody>
            <a:bodyPr wrap="square" bIns="0">
              <a:spAutoFit/>
            </a:bodyPr>
            <a:lstStyle/>
            <a:p>
              <a:pPr marL="0" lv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6000" b="1" i="1" u="none" strike="noStrike" kern="1200" cap="none" spc="0" normalizeH="0" baseline="0" mc:Ignorable="hp" hp:hslEmbossed="0">
                  <a:solidFill>
                    <a:srgbClr val="ffc000"/>
                  </a:solidFill>
                  <a:effectLst>
                    <a:outerShdw blurRad="76200" dist="76200" dir="2700000" algn="ctr" rotWithShape="0">
                      <a:srgbClr val="000000">
                        <a:alpha val="50000"/>
                      </a:srgbClr>
                    </a:outerShdw>
                  </a:effectLst>
                </a:rPr>
                <a:t>말씀의 선포</a:t>
              </a:r>
              <a:endParaRPr kumimoji="0" lang="ko-KR" altLang="en-US" sz="6000" b="1" i="1" u="none" strike="noStrike" kern="1200" cap="none" spc="0" normalizeH="0" baseline="0">
                <a:solidFill>
                  <a:srgbClr val="ffc000"/>
                </a:solidFill>
              </a:endParaRPr>
            </a:p>
          </p:txBody>
        </p:sp>
      </p:grpSp>
      <p:sp>
        <p:nvSpPr>
          <p:cNvPr id="73" name="TextBox 10"/>
          <p:cNvSpPr txBox="1"/>
          <p:nvPr/>
        </p:nvSpPr>
        <p:spPr>
          <a:xfrm>
            <a:off x="3852915" y="5414964"/>
            <a:ext cx="7996506" cy="1023936"/>
          </a:xfrm>
          <a:prstGeom prst="rect">
            <a:avLst/>
          </a:prstGeom>
          <a:noFill/>
        </p:spPr>
        <p:txBody>
          <a:bodyPr wrap="square" bIns="0">
            <a:sp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2400" b="1" i="1" u="none" strike="noStrike" kern="1200" cap="none" spc="0" normalizeH="0" baseline="0" mc:Ignorable="hp" hp:hslEmbossed="0">
                <a:solidFill>
                  <a:srgbClr val="ffc000"/>
                </a:solidFill>
                <a:effectLst>
                  <a:outerShdw blurRad="76200" dist="76200" dir="2700000" algn="ctr" rotWithShape="0">
                    <a:srgbClr val="000000">
                      <a:alpha val="50000"/>
                    </a:srgbClr>
                  </a:outerShdw>
                </a:effectLst>
              </a:rPr>
              <a:t>[</a:t>
            </a:r>
            <a:r>
              <a:rPr xmlns:mc="http://schemas.openxmlformats.org/markup-compatibility/2006" xmlns:hp="http://schemas.haansoft.com/office/presentation/8.0" kumimoji="0" lang="ko-KR" altLang="en-US" sz="2400" b="1" i="1" u="none" strike="noStrike" kern="1200" cap="none" spc="0" normalizeH="0" baseline="0" mc:Ignorable="hp" hp:hslEmbossed="0">
                <a:solidFill>
                  <a:srgbClr val="ffc000"/>
                </a:solidFill>
                <a:effectLst>
                  <a:outerShdw blurRad="76200" dist="76200" dir="2700000" algn="ctr" rotWithShape="0">
                    <a:srgbClr val="000000">
                      <a:alpha val="50000"/>
                    </a:srgbClr>
                  </a:outerShdw>
                </a:effectLst>
              </a:rPr>
              <a:t>말씀주제</a:t>
            </a:r>
            <a:r>
              <a:rPr xmlns:mc="http://schemas.openxmlformats.org/markup-compatibility/2006" xmlns:hp="http://schemas.haansoft.com/office/presentation/8.0" kumimoji="0" lang="en-US" altLang="ko-KR" sz="2400" b="1" i="1" u="none" strike="noStrike" kern="1200" cap="none" spc="0" normalizeH="0" baseline="0" mc:Ignorable="hp" hp:hslEmbossed="0">
                <a:solidFill>
                  <a:srgbClr val="ffc000"/>
                </a:solidFill>
                <a:effectLst>
                  <a:outerShdw blurRad="76200" dist="76200" dir="2700000" algn="ctr" rotWithShape="0">
                    <a:srgbClr val="000000">
                      <a:alpha val="50000"/>
                    </a:srgbClr>
                  </a:outerShdw>
                </a:effectLst>
              </a:rPr>
              <a:t>]</a:t>
            </a:r>
            <a:endParaRPr xmlns:mc="http://schemas.openxmlformats.org/markup-compatibility/2006" xmlns:hp="http://schemas.haansoft.com/office/presentation/8.0" kumimoji="0" lang="en-US" altLang="ko-KR" sz="2400" b="1" i="1" u="none" strike="noStrike" kern="1200" cap="none" spc="0" normalizeH="0" baseline="0" mc:Ignorable="hp" hp:hslEmbossed="0">
              <a:solidFill>
                <a:srgbClr val="ffc000"/>
              </a:solidFill>
              <a:effectLst>
                <a:outerShdw blurRad="76200" dist="76200" dir="2700000" algn="ctr" rotWithShape="0">
                  <a:srgbClr val="000000">
                    <a:alpha val="50000"/>
                  </a:srgbClr>
                </a:outerShdw>
              </a:effectLst>
            </a:endParaRPr>
          </a:p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4000" b="1" i="1" u="none" strike="noStrike" kern="1200" cap="none" spc="0" normalizeH="0" baseline="0" mc:Ignorable="hp" hp:hslEmbossed="0">
                <a:solidFill>
                  <a:srgbClr val="ffc000"/>
                </a:solidFill>
                <a:effectLst>
                  <a:outerShdw blurRad="76200" dist="76200" dir="2700000" algn="ctr" rotWithShape="0">
                    <a:srgbClr val="000000">
                      <a:alpha val="50000"/>
                    </a:srgbClr>
                  </a:outerShdw>
                </a:effectLst>
              </a:rPr>
              <a:t>0000000000</a:t>
            </a:r>
            <a:endParaRPr xmlns:mc="http://schemas.openxmlformats.org/markup-compatibility/2006" xmlns:hp="http://schemas.haansoft.com/office/presentation/8.0" kumimoji="0" lang="en-US" altLang="ko-KR" sz="4000" b="1" i="1" u="none" strike="noStrike" kern="1200" cap="none" spc="0" normalizeH="0" baseline="0" mc:Ignorable="hp" hp:hslEmbossed="0">
              <a:solidFill>
                <a:srgbClr val="ffc000"/>
              </a:solidFill>
              <a:effectLst>
                <a:outerShdw blurRad="76200" dist="76200" dir="2700000" algn="ctr" rotWithShape="0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7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72" name="그룹 71"/>
          <p:cNvGrpSpPr/>
          <p:nvPr/>
        </p:nvGrpSpPr>
        <p:grpSpPr>
          <a:xfrm rot="0">
            <a:off x="0" y="3667128"/>
            <a:ext cx="12192001" cy="3190871"/>
            <a:chOff x="0" y="3667128"/>
            <a:chExt cx="12192001" cy="3190871"/>
          </a:xfrm>
        </p:grpSpPr>
        <p:grpSp>
          <p:nvGrpSpPr>
            <p:cNvPr id="70" name="그룹 69"/>
            <p:cNvGrpSpPr/>
            <p:nvPr/>
          </p:nvGrpSpPr>
          <p:grpSpPr>
            <a:xfrm rot="0">
              <a:off x="0" y="3667128"/>
              <a:ext cx="12192001" cy="3190871"/>
              <a:chOff x="0" y="3667128"/>
              <a:chExt cx="12192001" cy="3190871"/>
            </a:xfrm>
          </p:grpSpPr>
          <p:grpSp>
            <p:nvGrpSpPr>
              <p:cNvPr id="63" name="그룹 62"/>
              <p:cNvGrpSpPr/>
              <p:nvPr/>
            </p:nvGrpSpPr>
            <p:grpSpPr>
              <a:xfrm rot="0">
                <a:off x="0" y="3667128"/>
                <a:ext cx="12192001" cy="3190871"/>
                <a:chOff x="0" y="3667127"/>
                <a:chExt cx="12192001" cy="3190871"/>
              </a:xfrm>
            </p:grpSpPr>
            <p:grpSp>
              <p:nvGrpSpPr>
                <p:cNvPr id="51" name="그룹 50"/>
                <p:cNvGrpSpPr/>
                <p:nvPr/>
              </p:nvGrpSpPr>
              <p:grpSpPr>
                <a:xfrm rot="0">
                  <a:off x="0" y="3667127"/>
                  <a:ext cx="12192001" cy="3190871"/>
                  <a:chOff x="1417751" y="5153162"/>
                  <a:chExt cx="6937237" cy="920907"/>
                </a:xfrm>
              </p:grpSpPr>
              <p:sp>
                <p:nvSpPr>
                  <p:cNvPr id="52" name="Google Shape;84;p1"/>
                  <p:cNvSpPr/>
                  <p:nvPr/>
                </p:nvSpPr>
                <p:spPr>
                  <a:xfrm>
                    <a:off x="1417751" y="5308357"/>
                    <a:ext cx="6935629" cy="765711"/>
                  </a:xfrm>
                  <a:prstGeom prst="parallelogram">
                    <a:avLst>
                      <a:gd name="adj" fmla="val 0"/>
                    </a:avLst>
                  </a:prstGeom>
                  <a:solidFill>
                    <a:srgbClr val="ffffff">
                      <a:alpha val="100000"/>
                    </a:srgbClr>
                  </a:solidFill>
                  <a:ln>
                    <a:noFill/>
                  </a:ln>
                </p:spPr>
                <p:txBody>
                  <a:bodyPr wrap="square" lIns="91424" tIns="45700" rIns="91424" bIns="45700" anchor="ctr" anchorCtr="0">
                    <a:noAutofit/>
                  </a:bodyPr>
                  <a:lstStyle/>
                  <a:p>
                    <a:pPr marL="0" marR="0" lvl="0" indent="0" algn="ctr" defTabSz="914400" rtl="0" eaLnBrk="1" latinLnBrk="1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defRPr/>
                    </a:pPr>
                    <a:endParaRPr kumimoji="0" sz="1800" b="0" i="0" u="none" strike="noStrike" kern="1200" cap="none" spc="0" normalizeH="0" baseline="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53" name="Google Shape;85;p1"/>
                  <p:cNvSpPr/>
                  <p:nvPr/>
                </p:nvSpPr>
                <p:spPr>
                  <a:xfrm>
                    <a:off x="1707661" y="5153162"/>
                    <a:ext cx="1771847" cy="878038"/>
                  </a:xfrm>
                  <a:prstGeom prst="parallelogram">
                    <a:avLst>
                      <a:gd name="adj" fmla="val 16080"/>
                    </a:avLst>
                  </a:prstGeom>
                  <a:gradFill>
                    <a:gsLst>
                      <a:gs pos="0">
                        <a:srgbClr val="ffc000">
                          <a:alpha val="100000"/>
                        </a:srgbClr>
                      </a:gs>
                      <a:gs pos="28000">
                        <a:srgbClr val="ff0000">
                          <a:alpha val="100000"/>
                        </a:srgbClr>
                      </a:gs>
                      <a:gs pos="58000">
                        <a:srgbClr val="9e0000">
                          <a:alpha val="100000"/>
                        </a:srgbClr>
                      </a:gs>
                      <a:gs pos="100000">
                        <a:srgbClr val="9e0000">
                          <a:alpha val="100000"/>
                        </a:srgbClr>
                      </a:gs>
                    </a:gsLst>
                    <a:lin ang="2700000" scaled="0"/>
                  </a:gradFill>
                  <a:ln>
                    <a:noFill/>
                  </a:ln>
                </p:spPr>
                <p:txBody>
                  <a:bodyPr wrap="square" lIns="91424" tIns="45700" rIns="91424" bIns="45700" anchor="ctr" anchorCtr="0">
                    <a:noAutofit/>
                  </a:bodyPr>
                  <a:lstStyle/>
                  <a:p>
                    <a:pPr marL="0" marR="0" lvl="0" indent="0" algn="ctr" defTabSz="914400" rtl="0" eaLnBrk="1" latinLnBrk="1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defRPr/>
                    </a:pPr>
                    <a:endParaRPr kumimoji="0" sz="1800" b="0" i="0" u="none" strike="noStrike" kern="1200" cap="none" spc="0" normalizeH="0" baseline="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55" name="Google Shape;87;p1"/>
                  <p:cNvSpPr/>
                  <p:nvPr/>
                </p:nvSpPr>
                <p:spPr>
                  <a:xfrm>
                    <a:off x="3328202" y="5338717"/>
                    <a:ext cx="2754999" cy="735352"/>
                  </a:xfrm>
                  <a:prstGeom prst="parallelogram">
                    <a:avLst>
                      <a:gd name="adj" fmla="val 15196"/>
                    </a:avLst>
                  </a:prstGeom>
                  <a:solidFill>
                    <a:srgbClr val="1083ca">
                      <a:alpha val="100000"/>
                    </a:srgbClr>
                  </a:solidFill>
                  <a:ln>
                    <a:noFill/>
                  </a:ln>
                </p:spPr>
                <p:txBody>
                  <a:bodyPr wrap="square" lIns="91424" tIns="45700" rIns="91424" bIns="45700" anchor="ctr" anchorCtr="0">
                    <a:noAutofit/>
                  </a:bodyPr>
                  <a:lstStyle/>
                  <a:p>
                    <a:pPr marL="0" marR="0" lvl="0" indent="0" algn="ctr" defTabSz="914400" rtl="0" eaLnBrk="1" latinLnBrk="1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defRPr/>
                    </a:pPr>
                    <a:endParaRPr kumimoji="0" sz="1800" b="0" i="0" u="none" strike="noStrike" kern="1200" cap="none" spc="0" normalizeH="0" baseline="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54" name="Google Shape;86;p1"/>
                  <p:cNvSpPr/>
                  <p:nvPr/>
                </p:nvSpPr>
                <p:spPr>
                  <a:xfrm>
                    <a:off x="3586116" y="5655717"/>
                    <a:ext cx="4679608" cy="369914"/>
                  </a:xfrm>
                  <a:prstGeom prst="parallelogram">
                    <a:avLst>
                      <a:gd name="adj" fmla="val 15457"/>
                    </a:avLst>
                  </a:prstGeom>
                  <a:gradFill>
                    <a:gsLst>
                      <a:gs pos="0">
                        <a:srgbClr val="ffc000">
                          <a:alpha val="100000"/>
                        </a:srgbClr>
                      </a:gs>
                      <a:gs pos="28000">
                        <a:srgbClr val="ff0000">
                          <a:alpha val="100000"/>
                        </a:srgbClr>
                      </a:gs>
                      <a:gs pos="58000">
                        <a:srgbClr val="9e0000">
                          <a:alpha val="100000"/>
                        </a:srgbClr>
                      </a:gs>
                      <a:gs pos="100000">
                        <a:srgbClr val="9e0000">
                          <a:alpha val="100000"/>
                        </a:srgbClr>
                      </a:gs>
                    </a:gsLst>
                    <a:lin ang="2700000" scaled="0"/>
                  </a:gradFill>
                  <a:ln>
                    <a:noFill/>
                  </a:ln>
                </p:spPr>
                <p:txBody>
                  <a:bodyPr wrap="square" lIns="91424" tIns="45700" rIns="91424" bIns="45700" anchor="ctr" anchorCtr="0">
                    <a:noAutofit/>
                  </a:bodyPr>
                  <a:lstStyle/>
                  <a:p>
                    <a:pPr marL="0" marR="0" lvl="0" indent="0" algn="ctr" defTabSz="914400" rtl="0" eaLnBrk="1" latinLnBrk="1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defRPr/>
                    </a:pPr>
                    <a:endParaRPr kumimoji="0" sz="1800" b="0" i="0" u="none" strike="noStrike" kern="1200" cap="none" spc="0" normalizeH="0" baseline="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56" name="Google Shape;88;p1"/>
                  <p:cNvSpPr txBox="1"/>
                  <p:nvPr/>
                </p:nvSpPr>
                <p:spPr>
                  <a:xfrm>
                    <a:off x="5000210" y="5412890"/>
                    <a:ext cx="3354778" cy="166361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square" lIns="91424" tIns="45700" rIns="91424" bIns="45700" anchor="t" anchorCtr="0">
                    <a:spAutoFit/>
                  </a:bodyPr>
                  <a:lstStyle/>
                  <a:p>
                    <a:pPr marL="0" marR="0" lvl="0" indent="0" algn="ctr" defTabSz="914400" rtl="0" eaLnBrk="1" latinLnBrk="1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defRPr/>
                    </a:pPr>
                    <a:r>
                      <a:rPr xmlns:mc="http://schemas.openxmlformats.org/markup-compatibility/2006" xmlns:hp="http://schemas.haansoft.com/office/presentation/8.0" kumimoji="0" lang="ko-KR" altLang="en-US" sz="3200" b="1" i="1" u="none" strike="noStrike" kern="1200" cap="none" spc="0" normalizeH="0" baseline="0" mc:Ignorable="hp" hp:hslEmbossed="0">
                        <a:solidFill>
                          <a:srgbClr val="001aff"/>
                        </a:solidFill>
                        <a:effectLst>
                          <a:outerShdw blurRad="76200" dist="76200" dir="2700000" algn="ctr" rotWithShape="0">
                            <a:srgbClr val="000000">
                              <a:alpha val="50000"/>
                            </a:srgbClr>
                          </a:outerShdw>
                        </a:effectLst>
                      </a:rPr>
                      <a:t>다 같 이</a:t>
                    </a:r>
                    <a:endParaRPr kumimoji="0" lang="ko-KR" altLang="en-US" sz="3200" b="1" i="1" u="none" strike="noStrike" kern="1200" cap="none" spc="0" normalizeH="0" baseline="0">
                      <a:solidFill>
                        <a:srgbClr val="001aff"/>
                      </a:solidFill>
                    </a:endParaRPr>
                  </a:p>
                </p:txBody>
              </p:sp>
              <p:sp>
                <p:nvSpPr>
                  <p:cNvPr id="61" name="Google Shape;100;p1"/>
                  <p:cNvSpPr txBox="1"/>
                  <p:nvPr/>
                </p:nvSpPr>
                <p:spPr>
                  <a:xfrm>
                    <a:off x="2226267" y="5243279"/>
                    <a:ext cx="1033811" cy="130619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square" lIns="91424" tIns="45700" rIns="91424" bIns="45700" anchor="t" anchorCtr="0">
                    <a:spAutoFit/>
                  </a:bodyPr>
                  <a:lstStyle/>
                  <a:p>
                    <a:pPr marL="0" marR="0" lvl="0" indent="0" algn="l" defTabSz="914400" rtl="0" eaLnBrk="1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Font typeface="mn-ea"/>
                      <a:buNone/>
                      <a:defRPr/>
                    </a:pPr>
                    <a:r>
                      <a:rPr xmlns:mc="http://schemas.openxmlformats.org/markup-compatibility/2006" xmlns:hp="http://schemas.haansoft.com/office/presentation/8.0" kumimoji="0" lang="en-US" altLang="ko-KR" sz="2400" b="1" i="1" u="none" strike="noStrike" kern="0" cap="none" spc="0" normalizeH="0" baseline="0" mc:Ignorable="hp" hp:hslEmbossed="0">
                        <a:solidFill>
                          <a:srgbClr val="ffffff"/>
                        </a:solidFill>
                        <a:effectLst>
                          <a:outerShdw blurRad="76200" dist="76200" dir="2700000" algn="ctr" rotWithShape="0">
                            <a:srgbClr val="000000">
                              <a:alpha val="50000"/>
                            </a:srgbClr>
                          </a:outerShdw>
                        </a:effectLst>
                      </a:rPr>
                      <a:t>00</a:t>
                    </a:r>
                    <a:r>
                      <a:rPr xmlns:mc="http://schemas.openxmlformats.org/markup-compatibility/2006" xmlns:hp="http://schemas.haansoft.com/office/presentation/8.0" kumimoji="0" lang="ko-KR" sz="2400" b="1" i="1" u="none" strike="noStrike" kern="0" cap="none" spc="0" normalizeH="0" baseline="0" mc:Ignorable="hp" hp:hslEmbossed="0">
                        <a:solidFill>
                          <a:srgbClr val="ffffff"/>
                        </a:solidFill>
                        <a:effectLst>
                          <a:outerShdw blurRad="76200" dist="76200" dir="2700000" algn="ctr" rotWithShape="0">
                            <a:srgbClr val="000000">
                              <a:alpha val="50000"/>
                            </a:srgbClr>
                          </a:outerShdw>
                        </a:effectLst>
                      </a:rPr>
                      <a:t>교회</a:t>
                    </a:r>
                    <a:endParaRPr xmlns:mc="http://schemas.openxmlformats.org/markup-compatibility/2006" xmlns:hp="http://schemas.haansoft.com/office/presentation/8.0" kumimoji="0" lang="ko-KR" sz="2400" b="1" i="1" u="none" strike="noStrike" kern="0" cap="none" spc="0" normalizeH="0" baseline="0" mc:Ignorable="hp" hp:hslEmbossed="0">
                      <a:solidFill>
                        <a:srgbClr val="ffffff"/>
                      </a:solidFill>
                    </a:endParaRPr>
                  </a:p>
                </p:txBody>
              </p:sp>
            </p:grpSp>
            <p:sp>
              <p:nvSpPr>
                <p:cNvPr id="44" name="타원 6"/>
                <p:cNvSpPr/>
                <p:nvPr/>
              </p:nvSpPr>
              <p:spPr>
                <a:xfrm>
                  <a:off x="1007268" y="4816686"/>
                  <a:ext cx="2075244" cy="1791282"/>
                </a:xfrm>
                <a:prstGeom prst="ellipse">
                  <a:avLst/>
                </a:prstGeom>
                <a:solidFill>
                  <a:srgbClr val="780902">
                    <a:alpha val="100000"/>
                  </a:srgbClr>
                </a:solidFill>
                <a:ln w="57150" cap="flat" cmpd="sng" algn="ctr">
                  <a:solidFill>
                    <a:srgbClr val="ea82d1">
                      <a:alpha val="100000"/>
                    </a:srgbClr>
                  </a:solidFill>
                  <a:prstDash val="solid"/>
                  <a:miter/>
                </a:ln>
              </p:spPr>
              <p:txBody>
                <a:bodyPr anchor="ctr"/>
                <a:lstStyle/>
                <a:p>
                  <a:pPr marL="0" indent="0" algn="ctr" defTabSz="914400" rtl="0" eaLnBrk="1" latinLnBrk="1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0"/>
                    </a:spcAft>
                    <a:buNone/>
                    <a:defRPr/>
                  </a:pPr>
                  <a:endParaRPr kumimoji="0" lang="ko-KR" altLang="en-US" sz="1800" b="0" i="0" u="none" strike="noStrike" kern="1200" cap="none" spc="0" normalizeH="0" baseline="0">
                    <a:solidFill>
                      <a:srgbClr val="ffffff"/>
                    </a:solidFill>
                  </a:endParaRPr>
                </a:p>
              </p:txBody>
            </p:sp>
          </p:grpSp>
          <p:sp>
            <p:nvSpPr>
              <p:cNvPr id="69" name="TextBox 10"/>
              <p:cNvSpPr txBox="1"/>
              <p:nvPr/>
            </p:nvSpPr>
            <p:spPr>
              <a:xfrm>
                <a:off x="3655221" y="4222638"/>
                <a:ext cx="4179094" cy="958962"/>
              </a:xfrm>
              <a:prstGeom prst="rect">
                <a:avLst/>
              </a:prstGeom>
              <a:noFill/>
            </p:spPr>
            <p:txBody>
              <a:bodyPr wrap="square" bIns="0">
                <a:spAutoFit/>
              </a:bodyPr>
              <a:lstStyle/>
              <a:p>
                <a:pPr marL="0" lvl="0" indent="0" algn="ctr" defTabSz="914400" rtl="0" eaLnBrk="1" latinLnBrk="1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None/>
                  <a:defRPr/>
                </a:pPr>
                <a:r>
                  <a:rPr xmlns:mc="http://schemas.openxmlformats.org/markup-compatibility/2006" xmlns:hp="http://schemas.haansoft.com/office/presentation/8.0" kumimoji="0" lang="ko-KR" altLang="en-US" sz="6000" b="1" i="1" u="none" strike="noStrike" kern="1200" cap="none" spc="0" normalizeH="0" baseline="0" mc:Ignorable="hp" hp:hslEmbossed="0">
                    <a:solidFill>
                      <a:srgbClr val="ffc000"/>
                    </a:solidFill>
                    <a:effectLst>
                      <a:outerShdw blurRad="76200" dist="76200" dir="2700000" algn="ctr" rotWithShape="0">
                        <a:srgbClr val="000000">
                          <a:alpha val="50000"/>
                        </a:srgbClr>
                      </a:outerShdw>
                    </a:effectLst>
                  </a:rPr>
                  <a:t>헌   금</a:t>
                </a:r>
                <a:endParaRPr xmlns:mc="http://schemas.openxmlformats.org/markup-compatibility/2006" xmlns:hp="http://schemas.haansoft.com/office/presentation/8.0" kumimoji="0" lang="ko-KR" altLang="en-US" sz="6000" b="1" i="1" u="none" strike="noStrike" kern="1200" cap="none" spc="0" normalizeH="0" baseline="0" mc:Ignorable="hp" hp:hslEmbossed="0">
                  <a:solidFill>
                    <a:srgbClr val="ffc000"/>
                  </a:solidFill>
                </a:endParaRPr>
              </a:p>
            </p:txBody>
          </p:sp>
        </p:grpSp>
        <p:sp>
          <p:nvSpPr>
            <p:cNvPr id="71" name="TextBox 9"/>
            <p:cNvSpPr txBox="1"/>
            <p:nvPr/>
          </p:nvSpPr>
          <p:spPr>
            <a:xfrm>
              <a:off x="4583904" y="5532812"/>
              <a:ext cx="7608097" cy="1048962"/>
            </a:xfrm>
            <a:prstGeom prst="rect">
              <a:avLst/>
            </a:prstGeom>
            <a:noFill/>
          </p:spPr>
          <p:txBody>
            <a:bodyPr wrap="square" bIns="0">
              <a:spAutoFit/>
            </a:bodyPr>
            <a:lstStyle/>
            <a:p>
              <a:pPr marL="0" marR="0" lvl="0" indent="0" algn="ctr" defTabSz="914400" rtl="0" eaLnBrk="1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FontTx/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6600" b="1" i="1" u="none" strike="noStrike" kern="1200" cap="none" spc="0" normalizeH="0" baseline="0" mc:Ignorable="hp" hp:hslEmbossed="0">
                  <a:solidFill>
                    <a:srgbClr val="ffffff"/>
                  </a:solidFill>
                  <a:effectLst>
                    <a:outerShdw blurRad="76200" dist="76200" dir="2700000" algn="ctr" rotWithShape="0">
                      <a:srgbClr val="000000">
                        <a:alpha val="50000"/>
                      </a:srgbClr>
                    </a:outerShdw>
                  </a:effectLst>
                  <a:uLnTx/>
                  <a:uFillTx/>
                </a:rPr>
                <a:t>찬송가 </a:t>
              </a:r>
              <a:r>
                <a:rPr xmlns:mc="http://schemas.openxmlformats.org/markup-compatibility/2006" xmlns:hp="http://schemas.haansoft.com/office/presentation/8.0" kumimoji="0" lang="en-US" altLang="ko-KR" sz="6600" b="1" i="1" u="none" strike="noStrike" kern="1200" cap="none" spc="0" normalizeH="0" baseline="0" mc:Ignorable="hp" hp:hslEmbossed="0">
                  <a:solidFill>
                    <a:srgbClr val="ffffff"/>
                  </a:solidFill>
                  <a:effectLst>
                    <a:outerShdw blurRad="76200" dist="76200" dir="2700000" algn="ctr" rotWithShape="0">
                      <a:srgbClr val="000000">
                        <a:alpha val="50000"/>
                      </a:srgbClr>
                    </a:outerShdw>
                  </a:effectLst>
                  <a:uLnTx/>
                  <a:uFillTx/>
                </a:rPr>
                <a:t>000</a:t>
              </a:r>
              <a:r>
                <a:rPr xmlns:mc="http://schemas.openxmlformats.org/markup-compatibility/2006" xmlns:hp="http://schemas.haansoft.com/office/presentation/8.0" kumimoji="0" lang="ko-KR" altLang="en-US" sz="6600" b="1" i="1" u="none" strike="noStrike" kern="1200" cap="none" spc="0" normalizeH="0" baseline="0" mc:Ignorable="hp" hp:hslEmbossed="0">
                  <a:solidFill>
                    <a:srgbClr val="ffffff"/>
                  </a:solidFill>
                  <a:effectLst>
                    <a:outerShdw blurRad="76200" dist="76200" dir="2700000" algn="ctr" rotWithShape="0">
                      <a:srgbClr val="000000">
                        <a:alpha val="50000"/>
                      </a:srgbClr>
                    </a:outerShdw>
                  </a:effectLst>
                  <a:uLnTx/>
                  <a:uFillTx/>
                </a:rPr>
                <a:t>장</a:t>
              </a:r>
              <a:endParaRPr kumimoji="0" lang="ko-KR" altLang="en-US" sz="6600" b="1" i="1" u="none" strike="noStrike" kern="1200" cap="none" spc="0" normalizeH="0" baseline="0">
                <a:solidFill>
                  <a:srgbClr val="ffffff"/>
                </a:solidFill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8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70" name="그룹 69"/>
          <p:cNvGrpSpPr/>
          <p:nvPr/>
        </p:nvGrpSpPr>
        <p:grpSpPr>
          <a:xfrm rot="0">
            <a:off x="0" y="3667127"/>
            <a:ext cx="12192001" cy="3190869"/>
            <a:chOff x="0" y="3667127"/>
            <a:chExt cx="12192001" cy="3190869"/>
          </a:xfrm>
        </p:grpSpPr>
        <p:grpSp>
          <p:nvGrpSpPr>
            <p:cNvPr id="63" name="그룹 62"/>
            <p:cNvGrpSpPr/>
            <p:nvPr/>
          </p:nvGrpSpPr>
          <p:grpSpPr>
            <a:xfrm rot="0">
              <a:off x="0" y="3667127"/>
              <a:ext cx="12192001" cy="3190869"/>
              <a:chOff x="0" y="3667126"/>
              <a:chExt cx="12192001" cy="3190869"/>
            </a:xfrm>
          </p:grpSpPr>
          <p:grpSp>
            <p:nvGrpSpPr>
              <p:cNvPr id="51" name="그룹 50"/>
              <p:cNvGrpSpPr/>
              <p:nvPr/>
            </p:nvGrpSpPr>
            <p:grpSpPr>
              <a:xfrm rot="0">
                <a:off x="0" y="3667126"/>
                <a:ext cx="12192001" cy="3190869"/>
                <a:chOff x="1417751" y="5153162"/>
                <a:chExt cx="6937237" cy="920906"/>
              </a:xfrm>
            </p:grpSpPr>
            <p:sp>
              <p:nvSpPr>
                <p:cNvPr id="52" name="Google Shape;84;p1"/>
                <p:cNvSpPr/>
                <p:nvPr/>
              </p:nvSpPr>
              <p:spPr>
                <a:xfrm>
                  <a:off x="1417751" y="5308357"/>
                  <a:ext cx="6935629" cy="765711"/>
                </a:xfrm>
                <a:prstGeom prst="parallelogram">
                  <a:avLst>
                    <a:gd name="adj" fmla="val 0"/>
                  </a:avLst>
                </a:prstGeom>
                <a:solidFill>
                  <a:srgbClr val="ffffff">
                    <a:alpha val="100000"/>
                  </a:srgbClr>
                </a:solidFill>
                <a:ln>
                  <a:noFill/>
                </a:ln>
              </p:spPr>
              <p:txBody>
                <a:bodyPr wrap="square" lIns="91424" tIns="45700" rIns="91424" bIns="45700" anchor="ctr" anchorCtr="0">
                  <a:noAutofit/>
                </a:bodyPr>
                <a:lstStyle/>
                <a:p>
                  <a:pPr marL="0" marR="0" lvl="0" indent="0" algn="ctr" defTabSz="914400" rtl="0" eaLnBrk="1" latinLnBrk="1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defRPr/>
                  </a:pPr>
                  <a:endParaRPr kumimoji="0" sz="1800" b="0" i="0" u="none" strike="noStrike" kern="1200" cap="none" spc="0" normalizeH="0" baseline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3" name="Google Shape;85;p1"/>
                <p:cNvSpPr/>
                <p:nvPr/>
              </p:nvSpPr>
              <p:spPr>
                <a:xfrm>
                  <a:off x="1707661" y="5153162"/>
                  <a:ext cx="1771847" cy="878038"/>
                </a:xfrm>
                <a:prstGeom prst="parallelogram">
                  <a:avLst>
                    <a:gd name="adj" fmla="val 16080"/>
                  </a:avLst>
                </a:prstGeom>
                <a:gradFill>
                  <a:gsLst>
                    <a:gs pos="0">
                      <a:srgbClr val="ffc000">
                        <a:alpha val="100000"/>
                      </a:srgbClr>
                    </a:gs>
                    <a:gs pos="28000">
                      <a:srgbClr val="ff0000">
                        <a:alpha val="100000"/>
                      </a:srgbClr>
                    </a:gs>
                    <a:gs pos="58000">
                      <a:srgbClr val="9e0000">
                        <a:alpha val="100000"/>
                      </a:srgbClr>
                    </a:gs>
                    <a:gs pos="100000">
                      <a:srgbClr val="9e0000">
                        <a:alpha val="100000"/>
                      </a:srgbClr>
                    </a:gs>
                  </a:gsLst>
                  <a:lin ang="2700000" scaled="0"/>
                </a:gradFill>
                <a:ln>
                  <a:noFill/>
                </a:ln>
              </p:spPr>
              <p:txBody>
                <a:bodyPr wrap="square" lIns="91424" tIns="45700" rIns="91424" bIns="45700" anchor="ctr" anchorCtr="0">
                  <a:noAutofit/>
                </a:bodyPr>
                <a:lstStyle/>
                <a:p>
                  <a:pPr marL="0" marR="0" lvl="0" indent="0" algn="ctr" defTabSz="914400" rtl="0" eaLnBrk="1" latinLnBrk="1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defRPr/>
                  </a:pPr>
                  <a:endParaRPr kumimoji="0" sz="1800" b="0" i="0" u="none" strike="noStrike" kern="1200" cap="none" spc="0" normalizeH="0" baseline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5" name="Google Shape;87;p1"/>
                <p:cNvSpPr/>
                <p:nvPr/>
              </p:nvSpPr>
              <p:spPr>
                <a:xfrm>
                  <a:off x="3328201" y="5613615"/>
                  <a:ext cx="2754999" cy="460453"/>
                </a:xfrm>
                <a:prstGeom prst="parallelogram">
                  <a:avLst>
                    <a:gd name="adj" fmla="val 15196"/>
                  </a:avLst>
                </a:prstGeom>
                <a:solidFill>
                  <a:srgbClr val="1083ca">
                    <a:alpha val="100000"/>
                  </a:srgbClr>
                </a:solidFill>
                <a:ln>
                  <a:noFill/>
                </a:ln>
              </p:spPr>
              <p:txBody>
                <a:bodyPr wrap="square" lIns="91424" tIns="45700" rIns="91424" bIns="45700" anchor="ctr" anchorCtr="0">
                  <a:noAutofit/>
                </a:bodyPr>
                <a:lstStyle/>
                <a:p>
                  <a:pPr marL="0" marR="0" lvl="0" indent="0" algn="ctr" defTabSz="914400" rtl="0" eaLnBrk="1" latinLnBrk="1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defRPr/>
                  </a:pPr>
                  <a:endParaRPr kumimoji="0" sz="1800" b="0" i="0" u="none" strike="noStrike" kern="1200" cap="none" spc="0" normalizeH="0" baseline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4" name="Google Shape;86;p1"/>
                <p:cNvSpPr/>
                <p:nvPr/>
              </p:nvSpPr>
              <p:spPr>
                <a:xfrm>
                  <a:off x="3586116" y="5655717"/>
                  <a:ext cx="4679608" cy="369914"/>
                </a:xfrm>
                <a:prstGeom prst="parallelogram">
                  <a:avLst>
                    <a:gd name="adj" fmla="val 15457"/>
                  </a:avLst>
                </a:prstGeom>
                <a:gradFill>
                  <a:gsLst>
                    <a:gs pos="0">
                      <a:srgbClr val="ffc000">
                        <a:alpha val="100000"/>
                      </a:srgbClr>
                    </a:gs>
                    <a:gs pos="28000">
                      <a:srgbClr val="ff0000">
                        <a:alpha val="100000"/>
                      </a:srgbClr>
                    </a:gs>
                    <a:gs pos="58000">
                      <a:srgbClr val="9e0000">
                        <a:alpha val="100000"/>
                      </a:srgbClr>
                    </a:gs>
                    <a:gs pos="100000">
                      <a:srgbClr val="9e0000">
                        <a:alpha val="100000"/>
                      </a:srgbClr>
                    </a:gs>
                  </a:gsLst>
                  <a:lin ang="2700000" scaled="0"/>
                </a:gradFill>
                <a:ln>
                  <a:noFill/>
                </a:ln>
              </p:spPr>
              <p:txBody>
                <a:bodyPr wrap="square" lIns="91424" tIns="45700" rIns="91424" bIns="45700" anchor="ctr" anchorCtr="0">
                  <a:noAutofit/>
                </a:bodyPr>
                <a:lstStyle/>
                <a:p>
                  <a:pPr marL="0" marR="0" lvl="0" indent="0" algn="ctr" defTabSz="914400" rtl="0" eaLnBrk="1" latinLnBrk="1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defRPr/>
                  </a:pPr>
                  <a:endParaRPr kumimoji="0" sz="1800" b="0" i="0" u="none" strike="noStrike" kern="1200" cap="none" spc="0" normalizeH="0" baseline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6" name="Google Shape;88;p1"/>
                <p:cNvSpPr txBox="1"/>
                <p:nvPr/>
              </p:nvSpPr>
              <p:spPr>
                <a:xfrm>
                  <a:off x="6050280" y="5412890"/>
                  <a:ext cx="2304708" cy="166361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lIns="91424" tIns="45700" rIns="91424" bIns="45700" anchor="t" anchorCtr="0">
                  <a:spAutoFit/>
                </a:bodyPr>
                <a:lstStyle/>
                <a:p>
                  <a:pPr marL="0" marR="0" lvl="0" indent="0" algn="ctr" defTabSz="914400" rtl="0" eaLnBrk="1" latinLnBrk="1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defRPr/>
                  </a:pPr>
                  <a:r>
                    <a:rPr xmlns:mc="http://schemas.openxmlformats.org/markup-compatibility/2006" xmlns:hp="http://schemas.haansoft.com/office/presentation/8.0" kumimoji="0" lang="ko-KR" altLang="en-US" sz="3200" b="1" i="1" u="none" strike="noStrike" kern="1200" cap="none" spc="0" normalizeH="0" baseline="0" mc:Ignorable="hp" hp:hslEmbossed="0">
                      <a:solidFill>
                        <a:srgbClr val="001aff"/>
                      </a:solidFill>
                      <a:effectLst>
                        <a:outerShdw blurRad="76200" dist="76200" dir="2700000" algn="ctr" rotWithShape="0">
                          <a:srgbClr val="000000">
                            <a:alpha val="50000"/>
                          </a:srgbClr>
                        </a:outerShdw>
                      </a:effectLst>
                    </a:rPr>
                    <a:t>인도</a:t>
                  </a:r>
                  <a:r>
                    <a:rPr xmlns:mc="http://schemas.openxmlformats.org/markup-compatibility/2006" xmlns:hp="http://schemas.haansoft.com/office/presentation/8.0" kumimoji="0" lang="en-US" altLang="ko-KR" sz="3200" b="1" i="1" u="none" strike="noStrike" kern="1200" cap="none" spc="0" normalizeH="0" baseline="0" mc:Ignorable="hp" hp:hslEmbossed="0">
                      <a:solidFill>
                        <a:srgbClr val="001aff"/>
                      </a:solidFill>
                      <a:effectLst>
                        <a:outerShdw blurRad="76200" dist="76200" dir="2700000" algn="ctr" rotWithShape="0">
                          <a:srgbClr val="000000">
                            <a:alpha val="50000"/>
                          </a:srgbClr>
                        </a:outerShdw>
                      </a:effectLst>
                    </a:rPr>
                    <a:t>:</a:t>
                  </a:r>
                  <a:r>
                    <a:rPr xmlns:mc="http://schemas.openxmlformats.org/markup-compatibility/2006" xmlns:hp="http://schemas.haansoft.com/office/presentation/8.0" kumimoji="0" lang="ko-KR" altLang="en-US" sz="3200" b="1" i="1" u="none" strike="noStrike" kern="1200" cap="none" spc="0" normalizeH="0" baseline="0" mc:Ignorable="hp" hp:hslEmbossed="0">
                      <a:solidFill>
                        <a:srgbClr val="001aff"/>
                      </a:solidFill>
                      <a:effectLst>
                        <a:outerShdw blurRad="76200" dist="76200" dir="2700000" algn="ctr" rotWithShape="0">
                          <a:srgbClr val="000000">
                            <a:alpha val="50000"/>
                          </a:srgbClr>
                        </a:outerShdw>
                      </a:effectLst>
                    </a:rPr>
                    <a:t> </a:t>
                  </a:r>
                  <a:r>
                    <a:rPr xmlns:mc="http://schemas.openxmlformats.org/markup-compatibility/2006" xmlns:hp="http://schemas.haansoft.com/office/presentation/8.0" kumimoji="0" lang="en-US" altLang="ko-KR" sz="3200" b="1" i="1" u="none" strike="noStrike" kern="1200" cap="none" spc="0" normalizeH="0" baseline="0" mc:Ignorable="hp" hp:hslEmbossed="0">
                      <a:solidFill>
                        <a:srgbClr val="001aff"/>
                      </a:solidFill>
                      <a:effectLst>
                        <a:outerShdw blurRad="76200" dist="76200" dir="2700000" algn="ctr" rotWithShape="0">
                          <a:srgbClr val="000000">
                            <a:alpha val="50000"/>
                          </a:srgbClr>
                        </a:outerShdw>
                      </a:effectLst>
                    </a:rPr>
                    <a:t>000</a:t>
                  </a:r>
                  <a:r>
                    <a:rPr xmlns:mc="http://schemas.openxmlformats.org/markup-compatibility/2006" xmlns:hp="http://schemas.haansoft.com/office/presentation/8.0" kumimoji="0" lang="ko-KR" altLang="en-US" sz="3200" b="1" i="1" u="none" strike="noStrike" kern="1200" cap="none" spc="0" normalizeH="0" baseline="0" mc:Ignorable="hp" hp:hslEmbossed="0">
                      <a:solidFill>
                        <a:srgbClr val="001aff"/>
                      </a:solidFill>
                      <a:effectLst>
                        <a:outerShdw blurRad="76200" dist="76200" dir="2700000" algn="ctr" rotWithShape="0">
                          <a:srgbClr val="000000">
                            <a:alpha val="50000"/>
                          </a:srgbClr>
                        </a:outerShdw>
                      </a:effectLst>
                    </a:rPr>
                    <a:t> 목사님</a:t>
                  </a:r>
                  <a:endParaRPr xmlns:mc="http://schemas.openxmlformats.org/markup-compatibility/2006" xmlns:hp="http://schemas.haansoft.com/office/presentation/8.0" kumimoji="0" lang="ko-KR" altLang="en-US" sz="3200" b="1" i="1" u="none" strike="noStrike" kern="1200" cap="none" spc="0" normalizeH="0" baseline="0" mc:Ignorable="hp" hp:hslEmbossed="0">
                    <a:solidFill>
                      <a:srgbClr val="001aff"/>
                    </a:solidFill>
                  </a:endParaRPr>
                </a:p>
              </p:txBody>
            </p:sp>
            <p:sp>
              <p:nvSpPr>
                <p:cNvPr id="61" name="Google Shape;100;p1"/>
                <p:cNvSpPr txBox="1"/>
                <p:nvPr/>
              </p:nvSpPr>
              <p:spPr>
                <a:xfrm>
                  <a:off x="2226267" y="5243279"/>
                  <a:ext cx="1033811" cy="130619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lIns="91424" tIns="45700" rIns="91424" bIns="45700" anchor="t" anchorCtr="0">
                  <a:spAutoFit/>
                </a:bodyPr>
                <a:lstStyle/>
                <a:p>
                  <a:pPr marL="0" marR="0" lvl="0" indent="0" algn="l" defTabSz="914400" rtl="0" eaLnBrk="1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mn-ea"/>
                    <a:buNone/>
                    <a:defRPr/>
                  </a:pPr>
                  <a:r>
                    <a:rPr xmlns:mc="http://schemas.openxmlformats.org/markup-compatibility/2006" xmlns:hp="http://schemas.haansoft.com/office/presentation/8.0" kumimoji="0" lang="en-US" altLang="ko-KR" sz="2400" b="1" i="1" u="none" strike="noStrike" kern="0" cap="none" spc="0" normalizeH="0" baseline="0" mc:Ignorable="hp" hp:hslEmbossed="0">
                      <a:solidFill>
                        <a:srgbClr val="ffffff"/>
                      </a:solidFill>
                      <a:effectLst>
                        <a:outerShdw blurRad="76200" dist="76200" dir="2700000" algn="ctr" rotWithShape="0">
                          <a:srgbClr val="000000">
                            <a:alpha val="50000"/>
                          </a:srgbClr>
                        </a:outerShdw>
                      </a:effectLst>
                    </a:rPr>
                    <a:t>00</a:t>
                  </a:r>
                  <a:r>
                    <a:rPr xmlns:mc="http://schemas.openxmlformats.org/markup-compatibility/2006" xmlns:hp="http://schemas.haansoft.com/office/presentation/8.0" kumimoji="0" lang="ko-KR" sz="2400" b="1" i="1" u="none" strike="noStrike" kern="0" cap="none" spc="0" normalizeH="0" baseline="0" mc:Ignorable="hp" hp:hslEmbossed="0">
                      <a:solidFill>
                        <a:srgbClr val="ffffff"/>
                      </a:solidFill>
                      <a:effectLst>
                        <a:outerShdw blurRad="76200" dist="76200" dir="2700000" algn="ctr" rotWithShape="0">
                          <a:srgbClr val="000000">
                            <a:alpha val="50000"/>
                          </a:srgbClr>
                        </a:outerShdw>
                      </a:effectLst>
                    </a:rPr>
                    <a:t>교회</a:t>
                  </a:r>
                  <a:endParaRPr xmlns:mc="http://schemas.openxmlformats.org/markup-compatibility/2006" xmlns:hp="http://schemas.haansoft.com/office/presentation/8.0" kumimoji="0" lang="ko-KR" sz="2400" b="1" i="1" u="none" strike="noStrike" kern="0" cap="none" spc="0" normalizeH="0" baseline="0" mc:Ignorable="hp" hp:hslEmbossed="0">
                    <a:solidFill>
                      <a:srgbClr val="ffffff"/>
                    </a:solidFill>
                  </a:endParaRPr>
                </a:p>
              </p:txBody>
            </p:sp>
          </p:grpSp>
          <p:sp>
            <p:nvSpPr>
              <p:cNvPr id="44" name="타원 6"/>
              <p:cNvSpPr/>
              <p:nvPr/>
            </p:nvSpPr>
            <p:spPr>
              <a:xfrm>
                <a:off x="1007268" y="4816686"/>
                <a:ext cx="2075244" cy="1791282"/>
              </a:xfrm>
              <a:prstGeom prst="ellipse">
                <a:avLst/>
              </a:prstGeom>
              <a:solidFill>
                <a:srgbClr val="780902">
                  <a:alpha val="100000"/>
                </a:srgbClr>
              </a:solidFill>
              <a:ln w="57150" cap="flat" cmpd="sng" algn="ctr">
                <a:solidFill>
                  <a:srgbClr val="ea82d1">
                    <a:alpha val="100000"/>
                  </a:srgbClr>
                </a:solidFill>
                <a:prstDash val="solid"/>
                <a:miter/>
              </a:ln>
            </p:spPr>
            <p:txBody>
              <a:bodyPr anchor="ctr"/>
              <a:lstStyle/>
              <a:p>
                <a:pPr marL="0" indent="0" algn="ctr" defTabSz="914400" rtl="0" eaLnBrk="1" latinLnBrk="1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None/>
                  <a:defRPr/>
                </a:pPr>
                <a:endParaRPr kumimoji="0" lang="ko-KR" altLang="en-US" sz="1800" b="0" i="0" u="none" strike="noStrike" kern="1200" cap="none" spc="0" normalizeH="0" baseline="0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69" name="TextBox 10"/>
            <p:cNvSpPr txBox="1"/>
            <p:nvPr/>
          </p:nvSpPr>
          <p:spPr>
            <a:xfrm>
              <a:off x="3587752" y="5599849"/>
              <a:ext cx="8604248" cy="953351"/>
            </a:xfrm>
            <a:prstGeom prst="rect">
              <a:avLst/>
            </a:prstGeom>
            <a:noFill/>
          </p:spPr>
          <p:txBody>
            <a:bodyPr wrap="square" bIns="0">
              <a:spAutoFit/>
            </a:bodyPr>
            <a:lstStyle/>
            <a:p>
              <a:pPr marL="0" lvl="0" indent="0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6000" b="1" i="1" u="none" strike="noStrike" kern="1200" cap="none" spc="0" normalizeH="0" baseline="0" mc:Ignorable="hp" hp:hslEmbossed="0">
                  <a:solidFill>
                    <a:srgbClr val="ffc000"/>
                  </a:solidFill>
                  <a:effectLst>
                    <a:outerShdw blurRad="76200" dist="76200" dir="2700000" algn="ctr" rotWithShape="0">
                      <a:srgbClr val="000000">
                        <a:alpha val="50000"/>
                      </a:srgbClr>
                    </a:outerShdw>
                  </a:effectLst>
                </a:rPr>
                <a:t> 봉 헌 기 도 </a:t>
              </a:r>
              <a:r>
                <a:rPr xmlns:mc="http://schemas.openxmlformats.org/markup-compatibility/2006" xmlns:hp="http://schemas.haansoft.com/office/presentation/8.0" kumimoji="0" lang="ko-KR" altLang="en-US" sz="3600" b="1" i="1" u="none" strike="noStrike" kern="1200" cap="none" spc="0" normalizeH="0" baseline="0" mc:Ignorable="hp" hp:hslEmbossed="0">
                  <a:solidFill>
                    <a:srgbClr val="ffc000"/>
                  </a:solidFill>
                  <a:effectLst>
                    <a:outerShdw blurRad="76200" dist="76200" dir="2700000" algn="ctr" rotWithShape="0">
                      <a:srgbClr val="000000">
                        <a:alpha val="50000"/>
                      </a:srgbClr>
                    </a:outerShdw>
                  </a:effectLst>
                </a:rPr>
                <a:t>및</a:t>
              </a:r>
              <a:r>
                <a:rPr xmlns:mc="http://schemas.openxmlformats.org/markup-compatibility/2006" xmlns:hp="http://schemas.haansoft.com/office/presentation/8.0" kumimoji="0" lang="ko-KR" altLang="en-US" sz="6000" b="1" i="1" u="none" strike="noStrike" kern="1200" cap="none" spc="0" normalizeH="0" baseline="0" mc:Ignorable="hp" hp:hslEmbossed="0">
                  <a:solidFill>
                    <a:srgbClr val="ffc000"/>
                  </a:solidFill>
                  <a:effectLst>
                    <a:outerShdw blurRad="76200" dist="76200" dir="2700000" algn="ctr" rotWithShape="0">
                      <a:srgbClr val="000000">
                        <a:alpha val="50000"/>
                      </a:srgbClr>
                    </a:outerShdw>
                  </a:effectLst>
                </a:rPr>
                <a:t> 교 회 소 식</a:t>
              </a:r>
              <a:endParaRPr xmlns:mc="http://schemas.openxmlformats.org/markup-compatibility/2006" xmlns:hp="http://schemas.haansoft.com/office/presentation/8.0" kumimoji="0" lang="ko-KR" altLang="en-US" sz="6000" b="1" i="1" u="none" strike="noStrike" kern="1200" cap="none" spc="0" normalizeH="0" baseline="0" mc:Ignorable="hp" hp:hslEmbossed="0">
                <a:solidFill>
                  <a:srgbClr val="ffc000"/>
                </a:solidFill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9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72" name="그룹 71"/>
          <p:cNvGrpSpPr/>
          <p:nvPr/>
        </p:nvGrpSpPr>
        <p:grpSpPr>
          <a:xfrm rot="0">
            <a:off x="0" y="3667128"/>
            <a:ext cx="12192001" cy="3190871"/>
            <a:chOff x="0" y="3667128"/>
            <a:chExt cx="12192001" cy="3190871"/>
          </a:xfrm>
        </p:grpSpPr>
        <p:grpSp>
          <p:nvGrpSpPr>
            <p:cNvPr id="70" name="그룹 69"/>
            <p:cNvGrpSpPr/>
            <p:nvPr/>
          </p:nvGrpSpPr>
          <p:grpSpPr>
            <a:xfrm rot="0">
              <a:off x="0" y="3667128"/>
              <a:ext cx="12192001" cy="3190871"/>
              <a:chOff x="0" y="3667128"/>
              <a:chExt cx="12192001" cy="3190871"/>
            </a:xfrm>
          </p:grpSpPr>
          <p:grpSp>
            <p:nvGrpSpPr>
              <p:cNvPr id="63" name="그룹 62"/>
              <p:cNvGrpSpPr/>
              <p:nvPr/>
            </p:nvGrpSpPr>
            <p:grpSpPr>
              <a:xfrm rot="0">
                <a:off x="0" y="3667128"/>
                <a:ext cx="12192001" cy="3190871"/>
                <a:chOff x="0" y="3667127"/>
                <a:chExt cx="12192001" cy="3190871"/>
              </a:xfrm>
            </p:grpSpPr>
            <p:grpSp>
              <p:nvGrpSpPr>
                <p:cNvPr id="51" name="그룹 50"/>
                <p:cNvGrpSpPr/>
                <p:nvPr/>
              </p:nvGrpSpPr>
              <p:grpSpPr>
                <a:xfrm rot="0">
                  <a:off x="0" y="3667127"/>
                  <a:ext cx="12192001" cy="3190871"/>
                  <a:chOff x="1417751" y="5153162"/>
                  <a:chExt cx="6937237" cy="920907"/>
                </a:xfrm>
              </p:grpSpPr>
              <p:sp>
                <p:nvSpPr>
                  <p:cNvPr id="52" name="Google Shape;84;p1"/>
                  <p:cNvSpPr/>
                  <p:nvPr/>
                </p:nvSpPr>
                <p:spPr>
                  <a:xfrm>
                    <a:off x="1417751" y="5308357"/>
                    <a:ext cx="6935629" cy="765711"/>
                  </a:xfrm>
                  <a:prstGeom prst="parallelogram">
                    <a:avLst>
                      <a:gd name="adj" fmla="val 0"/>
                    </a:avLst>
                  </a:prstGeom>
                  <a:solidFill>
                    <a:srgbClr val="ffffff">
                      <a:alpha val="100000"/>
                    </a:srgbClr>
                  </a:solidFill>
                  <a:ln>
                    <a:noFill/>
                  </a:ln>
                </p:spPr>
                <p:txBody>
                  <a:bodyPr wrap="square" lIns="91424" tIns="45700" rIns="91424" bIns="45700" anchor="ctr" anchorCtr="0">
                    <a:noAutofit/>
                  </a:bodyPr>
                  <a:lstStyle/>
                  <a:p>
                    <a:pPr marL="0" marR="0" lvl="0" indent="0" algn="ctr" defTabSz="914400" rtl="0" eaLnBrk="1" latinLnBrk="1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defRPr/>
                    </a:pPr>
                    <a:endParaRPr kumimoji="0" sz="1800" b="0" i="0" u="none" strike="noStrike" kern="1200" cap="none" spc="0" normalizeH="0" baseline="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53" name="Google Shape;85;p1"/>
                  <p:cNvSpPr/>
                  <p:nvPr/>
                </p:nvSpPr>
                <p:spPr>
                  <a:xfrm>
                    <a:off x="1707661" y="5153162"/>
                    <a:ext cx="1771847" cy="878038"/>
                  </a:xfrm>
                  <a:prstGeom prst="parallelogram">
                    <a:avLst>
                      <a:gd name="adj" fmla="val 16080"/>
                    </a:avLst>
                  </a:prstGeom>
                  <a:gradFill>
                    <a:gsLst>
                      <a:gs pos="0">
                        <a:srgbClr val="ffc000">
                          <a:alpha val="100000"/>
                        </a:srgbClr>
                      </a:gs>
                      <a:gs pos="28000">
                        <a:srgbClr val="ff0000">
                          <a:alpha val="100000"/>
                        </a:srgbClr>
                      </a:gs>
                      <a:gs pos="58000">
                        <a:srgbClr val="9e0000">
                          <a:alpha val="100000"/>
                        </a:srgbClr>
                      </a:gs>
                      <a:gs pos="100000">
                        <a:srgbClr val="9e0000">
                          <a:alpha val="100000"/>
                        </a:srgbClr>
                      </a:gs>
                    </a:gsLst>
                    <a:lin ang="2700000" scaled="0"/>
                  </a:gradFill>
                  <a:ln>
                    <a:noFill/>
                  </a:ln>
                </p:spPr>
                <p:txBody>
                  <a:bodyPr wrap="square" lIns="91424" tIns="45700" rIns="91424" bIns="45700" anchor="ctr" anchorCtr="0">
                    <a:noAutofit/>
                  </a:bodyPr>
                  <a:lstStyle/>
                  <a:p>
                    <a:pPr marL="0" marR="0" lvl="0" indent="0" algn="ctr" defTabSz="914400" rtl="0" eaLnBrk="1" latinLnBrk="1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defRPr/>
                    </a:pPr>
                    <a:endParaRPr kumimoji="0" sz="1800" b="0" i="0" u="none" strike="noStrike" kern="1200" cap="none" spc="0" normalizeH="0" baseline="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55" name="Google Shape;87;p1"/>
                  <p:cNvSpPr/>
                  <p:nvPr/>
                </p:nvSpPr>
                <p:spPr>
                  <a:xfrm>
                    <a:off x="3328202" y="5338717"/>
                    <a:ext cx="2754999" cy="735352"/>
                  </a:xfrm>
                  <a:prstGeom prst="parallelogram">
                    <a:avLst>
                      <a:gd name="adj" fmla="val 15196"/>
                    </a:avLst>
                  </a:prstGeom>
                  <a:solidFill>
                    <a:srgbClr val="1083ca">
                      <a:alpha val="100000"/>
                    </a:srgbClr>
                  </a:solidFill>
                  <a:ln>
                    <a:noFill/>
                  </a:ln>
                </p:spPr>
                <p:txBody>
                  <a:bodyPr wrap="square" lIns="91424" tIns="45700" rIns="91424" bIns="45700" anchor="ctr" anchorCtr="0">
                    <a:noAutofit/>
                  </a:bodyPr>
                  <a:lstStyle/>
                  <a:p>
                    <a:pPr marL="0" marR="0" lvl="0" indent="0" algn="ctr" defTabSz="914400" rtl="0" eaLnBrk="1" latinLnBrk="1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defRPr/>
                    </a:pPr>
                    <a:endParaRPr kumimoji="0" sz="1800" b="0" i="0" u="none" strike="noStrike" kern="1200" cap="none" spc="0" normalizeH="0" baseline="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54" name="Google Shape;86;p1"/>
                  <p:cNvSpPr/>
                  <p:nvPr/>
                </p:nvSpPr>
                <p:spPr>
                  <a:xfrm>
                    <a:off x="3586116" y="5655717"/>
                    <a:ext cx="4679608" cy="369914"/>
                  </a:xfrm>
                  <a:prstGeom prst="parallelogram">
                    <a:avLst>
                      <a:gd name="adj" fmla="val 15457"/>
                    </a:avLst>
                  </a:prstGeom>
                  <a:gradFill>
                    <a:gsLst>
                      <a:gs pos="0">
                        <a:srgbClr val="ffc000">
                          <a:alpha val="100000"/>
                        </a:srgbClr>
                      </a:gs>
                      <a:gs pos="28000">
                        <a:srgbClr val="ff0000">
                          <a:alpha val="100000"/>
                        </a:srgbClr>
                      </a:gs>
                      <a:gs pos="58000">
                        <a:srgbClr val="9e0000">
                          <a:alpha val="100000"/>
                        </a:srgbClr>
                      </a:gs>
                      <a:gs pos="100000">
                        <a:srgbClr val="9e0000">
                          <a:alpha val="100000"/>
                        </a:srgbClr>
                      </a:gs>
                    </a:gsLst>
                    <a:lin ang="2700000" scaled="0"/>
                  </a:gradFill>
                  <a:ln>
                    <a:noFill/>
                  </a:ln>
                </p:spPr>
                <p:txBody>
                  <a:bodyPr wrap="square" lIns="91424" tIns="45700" rIns="91424" bIns="45700" anchor="ctr" anchorCtr="0">
                    <a:noAutofit/>
                  </a:bodyPr>
                  <a:lstStyle/>
                  <a:p>
                    <a:pPr marL="0" marR="0" lvl="0" indent="0" algn="ctr" defTabSz="914400" rtl="0" eaLnBrk="1" latinLnBrk="1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defRPr/>
                    </a:pPr>
                    <a:endParaRPr kumimoji="0" sz="1800" b="0" i="0" u="none" strike="noStrike" kern="1200" cap="none" spc="0" normalizeH="0" baseline="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56" name="Google Shape;88;p1"/>
                  <p:cNvSpPr txBox="1"/>
                  <p:nvPr/>
                </p:nvSpPr>
                <p:spPr>
                  <a:xfrm>
                    <a:off x="5000210" y="5412890"/>
                    <a:ext cx="3354778" cy="166361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square" lIns="91424" tIns="45700" rIns="91424" bIns="45700" anchor="t" anchorCtr="0">
                    <a:spAutoFit/>
                  </a:bodyPr>
                  <a:lstStyle/>
                  <a:p>
                    <a:pPr marL="0" marR="0" lvl="0" indent="0" algn="ctr" defTabSz="914400" rtl="0" eaLnBrk="1" latinLnBrk="1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defRPr/>
                    </a:pPr>
                    <a:r>
                      <a:rPr xmlns:mc="http://schemas.openxmlformats.org/markup-compatibility/2006" xmlns:hp="http://schemas.haansoft.com/office/presentation/8.0" kumimoji="0" lang="ko-KR" altLang="en-US" sz="3200" b="1" i="1" u="none" strike="noStrike" kern="1200" cap="none" spc="0" normalizeH="0" baseline="0" mc:Ignorable="hp" hp:hslEmbossed="0">
                        <a:solidFill>
                          <a:srgbClr val="001aff"/>
                        </a:solidFill>
                        <a:effectLst>
                          <a:outerShdw blurRad="76200" dist="76200" dir="2700000" algn="ctr" rotWithShape="0">
                            <a:srgbClr val="000000">
                              <a:alpha val="50000"/>
                            </a:srgbClr>
                          </a:outerShdw>
                        </a:effectLst>
                      </a:rPr>
                      <a:t>다 같 이</a:t>
                    </a:r>
                    <a:endParaRPr xmlns:mc="http://schemas.openxmlformats.org/markup-compatibility/2006" xmlns:hp="http://schemas.haansoft.com/office/presentation/8.0" kumimoji="0" lang="ko-KR" altLang="en-US" sz="3200" b="1" i="1" u="none" strike="noStrike" kern="1200" cap="none" spc="0" normalizeH="0" baseline="0" mc:Ignorable="hp" hp:hslEmbossed="0">
                      <a:solidFill>
                        <a:srgbClr val="001aff"/>
                      </a:solidFill>
                    </a:endParaRPr>
                  </a:p>
                </p:txBody>
              </p:sp>
              <p:sp>
                <p:nvSpPr>
                  <p:cNvPr id="61" name="Google Shape;100;p1"/>
                  <p:cNvSpPr txBox="1"/>
                  <p:nvPr/>
                </p:nvSpPr>
                <p:spPr>
                  <a:xfrm>
                    <a:off x="2226267" y="5243279"/>
                    <a:ext cx="1033811" cy="130619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square" lIns="91424" tIns="45700" rIns="91424" bIns="45700" anchor="t" anchorCtr="0">
                    <a:spAutoFit/>
                  </a:bodyPr>
                  <a:lstStyle/>
                  <a:p>
                    <a:pPr marL="0" marR="0" lvl="0" indent="0" algn="l" defTabSz="914400" rtl="0" eaLnBrk="1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Font typeface="mn-ea"/>
                      <a:buNone/>
                      <a:defRPr/>
                    </a:pPr>
                    <a:r>
                      <a:rPr xmlns:mc="http://schemas.openxmlformats.org/markup-compatibility/2006" xmlns:hp="http://schemas.haansoft.com/office/presentation/8.0" kumimoji="0" lang="en-US" altLang="ko-KR" sz="2400" b="1" i="1" u="none" strike="noStrike" kern="0" cap="none" spc="0" normalizeH="0" baseline="0" mc:Ignorable="hp" hp:hslEmbossed="0">
                        <a:solidFill>
                          <a:srgbClr val="ffffff"/>
                        </a:solidFill>
                        <a:effectLst>
                          <a:outerShdw blurRad="76200" dist="76200" dir="2700000" algn="ctr" rotWithShape="0">
                            <a:srgbClr val="000000">
                              <a:alpha val="50000"/>
                            </a:srgbClr>
                          </a:outerShdw>
                        </a:effectLst>
                      </a:rPr>
                      <a:t>00</a:t>
                    </a:r>
                    <a:r>
                      <a:rPr xmlns:mc="http://schemas.openxmlformats.org/markup-compatibility/2006" xmlns:hp="http://schemas.haansoft.com/office/presentation/8.0" kumimoji="0" lang="ko-KR" sz="2400" b="1" i="1" u="none" strike="noStrike" kern="0" cap="none" spc="0" normalizeH="0" baseline="0" mc:Ignorable="hp" hp:hslEmbossed="0">
                        <a:solidFill>
                          <a:srgbClr val="ffffff"/>
                        </a:solidFill>
                        <a:effectLst>
                          <a:outerShdw blurRad="76200" dist="76200" dir="2700000" algn="ctr" rotWithShape="0">
                            <a:srgbClr val="000000">
                              <a:alpha val="50000"/>
                            </a:srgbClr>
                          </a:outerShdw>
                        </a:effectLst>
                      </a:rPr>
                      <a:t>교회</a:t>
                    </a:r>
                    <a:endParaRPr xmlns:mc="http://schemas.openxmlformats.org/markup-compatibility/2006" xmlns:hp="http://schemas.haansoft.com/office/presentation/8.0" kumimoji="0" lang="ko-KR" sz="2400" b="1" i="1" u="none" strike="noStrike" kern="0" cap="none" spc="0" normalizeH="0" baseline="0" mc:Ignorable="hp" hp:hslEmbossed="0">
                      <a:solidFill>
                        <a:srgbClr val="ffffff"/>
                      </a:solidFill>
                    </a:endParaRPr>
                  </a:p>
                </p:txBody>
              </p:sp>
            </p:grpSp>
            <p:sp>
              <p:nvSpPr>
                <p:cNvPr id="44" name="타원 6"/>
                <p:cNvSpPr/>
                <p:nvPr/>
              </p:nvSpPr>
              <p:spPr>
                <a:xfrm>
                  <a:off x="1007268" y="4816686"/>
                  <a:ext cx="2075245" cy="1791282"/>
                </a:xfrm>
                <a:prstGeom prst="ellipse">
                  <a:avLst/>
                </a:prstGeom>
                <a:solidFill>
                  <a:srgbClr val="780902">
                    <a:alpha val="100000"/>
                  </a:srgbClr>
                </a:solidFill>
                <a:ln w="57150" cap="flat" cmpd="sng" algn="ctr">
                  <a:solidFill>
                    <a:srgbClr val="ea82d1">
                      <a:alpha val="100000"/>
                    </a:srgbClr>
                  </a:solidFill>
                  <a:prstDash val="solid"/>
                  <a:miter/>
                </a:ln>
              </p:spPr>
              <p:txBody>
                <a:bodyPr anchor="ctr"/>
                <a:lstStyle/>
                <a:p>
                  <a:pPr marL="0" indent="0" algn="ctr" defTabSz="914400" rtl="0" eaLnBrk="1" latinLnBrk="1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0"/>
                    </a:spcAft>
                    <a:buNone/>
                    <a:defRPr/>
                  </a:pPr>
                  <a:endParaRPr kumimoji="0" lang="ko-KR" altLang="en-US" sz="1800" b="0" i="0" u="none" strike="noStrike" kern="1200" cap="none" spc="0" normalizeH="0" baseline="0">
                    <a:solidFill>
                      <a:srgbClr val="ffffff"/>
                    </a:solidFill>
                  </a:endParaRPr>
                </a:p>
              </p:txBody>
            </p:sp>
          </p:grpSp>
          <p:sp>
            <p:nvSpPr>
              <p:cNvPr id="69" name="TextBox 10"/>
              <p:cNvSpPr txBox="1"/>
              <p:nvPr/>
            </p:nvSpPr>
            <p:spPr>
              <a:xfrm>
                <a:off x="3655221" y="4222638"/>
                <a:ext cx="4179094" cy="1330437"/>
              </a:xfrm>
              <a:prstGeom prst="rect">
                <a:avLst/>
              </a:prstGeom>
              <a:noFill/>
            </p:spPr>
            <p:txBody>
              <a:bodyPr wrap="square" bIns="0">
                <a:spAutoFit/>
              </a:bodyPr>
              <a:lstStyle/>
              <a:p>
                <a:pPr marL="0" lvl="0" indent="0" algn="ctr" defTabSz="914400" rtl="0" eaLnBrk="1" latinLnBrk="1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None/>
                  <a:defRPr/>
                </a:pPr>
                <a:r>
                  <a:rPr xmlns:mc="http://schemas.openxmlformats.org/markup-compatibility/2006" xmlns:hp="http://schemas.haansoft.com/office/presentation/8.0" kumimoji="0" lang="ko-KR" altLang="en-US" sz="6000" b="1" i="1" u="none" strike="noStrike" kern="1200" cap="none" spc="0" normalizeH="0" baseline="0" mc:Ignorable="hp" hp:hslEmbossed="0">
                    <a:solidFill>
                      <a:srgbClr val="ffc000"/>
                    </a:solidFill>
                    <a:effectLst>
                      <a:outerShdw blurRad="76200" dist="76200" dir="2700000" algn="ctr" rotWithShape="0">
                        <a:srgbClr val="000000">
                          <a:alpha val="50000"/>
                        </a:srgbClr>
                      </a:outerShdw>
                    </a:effectLst>
                  </a:rPr>
                  <a:t>결단의 찬송</a:t>
                </a:r>
                <a:endParaRPr xmlns:mc="http://schemas.openxmlformats.org/markup-compatibility/2006" xmlns:hp="http://schemas.haansoft.com/office/presentation/8.0" kumimoji="0" lang="ko-KR" altLang="en-US" sz="6000" b="1" i="1" u="none" strike="noStrike" kern="1200" cap="none" spc="0" normalizeH="0" baseline="0" mc:Ignorable="hp" hp:hslEmbossed="0">
                  <a:solidFill>
                    <a:srgbClr val="ffc000"/>
                  </a:solidFill>
                  <a:effectLst>
                    <a:outerShdw blurRad="76200" dist="76200" dir="2700000" algn="ctr" rotWithShape="0">
                      <a:srgbClr val="000000">
                        <a:alpha val="50000"/>
                      </a:srgbClr>
                    </a:outerShdw>
                  </a:effectLst>
                </a:endParaRPr>
              </a:p>
              <a:p>
                <a:pPr marL="0" lvl="0" indent="0" algn="ctr" defTabSz="914400" rtl="0" eaLnBrk="1" latinLnBrk="1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None/>
                  <a:defRPr/>
                </a:pPr>
                <a:endPara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  <a:solidFill>
                    <a:srgbClr val="ffc000"/>
                  </a:solidFill>
                  <a:effectLst>
                    <a:outerShdw dist="63500" dir="9120000" sx="109000" sy="109000" algn="tl">
                      <a:srgbClr val="000000">
                        <a:alpha val="38000"/>
                      </a:srgbClr>
                    </a:outerShdw>
                  </a:effectLst>
                </a:endParaRPr>
              </a:p>
            </p:txBody>
          </p:sp>
        </p:grpSp>
        <p:sp>
          <p:nvSpPr>
            <p:cNvPr id="71" name="TextBox 9"/>
            <p:cNvSpPr txBox="1"/>
            <p:nvPr/>
          </p:nvSpPr>
          <p:spPr>
            <a:xfrm>
              <a:off x="4583904" y="5532812"/>
              <a:ext cx="7608097" cy="1048962"/>
            </a:xfrm>
            <a:prstGeom prst="rect">
              <a:avLst/>
            </a:prstGeom>
            <a:noFill/>
          </p:spPr>
          <p:txBody>
            <a:bodyPr wrap="square" bIns="0">
              <a:spAutoFit/>
            </a:bodyPr>
            <a:lstStyle/>
            <a:p>
              <a:pPr marL="0" marR="0" lvl="0" indent="0" algn="ctr" defTabSz="914400" rtl="0" eaLnBrk="1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FontTx/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6600" b="1" i="1" u="none" strike="noStrike" kern="1200" cap="none" spc="0" normalizeH="0" baseline="0" mc:Ignorable="hp" hp:hslEmbossed="0">
                  <a:solidFill>
                    <a:srgbClr val="ffffff"/>
                  </a:solidFill>
                  <a:effectLst>
                    <a:outerShdw blurRad="76200" dist="76200" dir="2700000" algn="ctr" rotWithShape="0">
                      <a:srgbClr val="000000">
                        <a:alpha val="50000"/>
                      </a:srgbClr>
                    </a:outerShdw>
                  </a:effectLst>
                  <a:uLnTx/>
                  <a:uFillTx/>
                </a:rPr>
                <a:t>찬송가 </a:t>
              </a:r>
              <a:r>
                <a:rPr xmlns:mc="http://schemas.openxmlformats.org/markup-compatibility/2006" xmlns:hp="http://schemas.haansoft.com/office/presentation/8.0" kumimoji="0" lang="en-US" altLang="ko-KR" sz="6600" b="1" i="1" u="none" strike="noStrike" kern="1200" cap="none" spc="0" normalizeH="0" baseline="0" mc:Ignorable="hp" hp:hslEmbossed="0">
                  <a:solidFill>
                    <a:srgbClr val="ffffff"/>
                  </a:solidFill>
                  <a:effectLst>
                    <a:outerShdw blurRad="76200" dist="76200" dir="2700000" algn="ctr" rotWithShape="0">
                      <a:srgbClr val="000000">
                        <a:alpha val="50000"/>
                      </a:srgbClr>
                    </a:outerShdw>
                  </a:effectLst>
                  <a:uLnTx/>
                  <a:uFillTx/>
                </a:rPr>
                <a:t>000</a:t>
              </a:r>
              <a:r>
                <a:rPr xmlns:mc="http://schemas.openxmlformats.org/markup-compatibility/2006" xmlns:hp="http://schemas.haansoft.com/office/presentation/8.0" kumimoji="0" lang="ko-KR" altLang="en-US" sz="6600" b="1" i="1" u="none" strike="noStrike" kern="1200" cap="none" spc="0" normalizeH="0" baseline="0" mc:Ignorable="hp" hp:hslEmbossed="0">
                  <a:solidFill>
                    <a:srgbClr val="ffffff"/>
                  </a:solidFill>
                  <a:effectLst>
                    <a:outerShdw blurRad="76200" dist="76200" dir="2700000" algn="ctr" rotWithShape="0">
                      <a:srgbClr val="000000">
                        <a:alpha val="50000"/>
                      </a:srgbClr>
                    </a:outerShdw>
                  </a:effectLst>
                  <a:uLnTx/>
                  <a:uFillTx/>
                </a:rPr>
                <a:t>장</a:t>
              </a:r>
              <a:r>
                <a:rPr xmlns:mc="http://schemas.openxmlformats.org/markup-compatibility/2006" xmlns:hp="http://schemas.haansoft.com/office/presentation/8.0" kumimoji="0" lang="ko-KR" altLang="en-US" sz="6600" b="1" i="1" u="none" strike="noStrike" kern="1200" cap="none" spc="0" normalizeH="0" baseline="0" mc:Ignorable="hp" hp:hslEmbossed="0">
                  <a:solidFill>
                    <a:srgbClr val="ffffff"/>
                  </a:solidFill>
                  <a:effectLst>
                    <a:outerShdw dist="63500" dir="9120000" sx="109000" sy="109000" algn="tl">
                      <a:srgbClr val="000000">
                        <a:alpha val="38000"/>
                      </a:srgbClr>
                    </a:outerShdw>
                  </a:effectLst>
                  <a:uLnTx/>
                  <a:uFillTx/>
                </a:rPr>
                <a:t> </a:t>
              </a:r>
              <a:endParaRPr xmlns:mc="http://schemas.openxmlformats.org/markup-compatibility/2006" xmlns:hp="http://schemas.haansoft.com/office/presentation/8.0" kumimoji="0" lang="ko-KR" altLang="en-US" sz="6600" b="1" i="1" u="none" strike="noStrike" kern="1200" cap="none" spc="0" normalizeH="0" baseline="0" mc:Ignorable="hp" hp:hslEmbossed="0">
                <a:solidFill>
                  <a:srgbClr val="ffffff"/>
                </a:solidFill>
                <a:effectLst>
                  <a:outerShdw dist="215900" dir="10920000" sx="109000" sy="109000" algn="tl">
                    <a:srgbClr val="000000">
                      <a:alpha val="38000"/>
                    </a:srgbClr>
                  </a:outerShdw>
                </a:effectLst>
                <a:uLnTx/>
                <a:uFillTx/>
              </a:endParaRPr>
            </a:p>
          </p:txBody>
        </p:sp>
      </p:grpSp>
      <p:sp>
        <p:nvSpPr>
          <p:cNvPr id="73" name="Google Shape;66;p14"/>
          <p:cNvSpPr txBox="1"/>
          <p:nvPr/>
        </p:nvSpPr>
        <p:spPr>
          <a:xfrm>
            <a:off x="0" y="0"/>
            <a:ext cx="4882932" cy="502933"/>
          </a:xfrm>
          <a:prstGeom prst="rect">
            <a:avLst/>
          </a:prstGeom>
          <a:noFill/>
          <a:ln>
            <a:noFill/>
          </a:ln>
        </p:spPr>
        <p:txBody>
          <a:bodyPr wrap="square" lIns="91424" tIns="91424" rIns="91424" bIns="91424" anchor="t" anchorCtr="0">
            <a:spAutoFit/>
          </a:bodyPr>
          <a:p>
            <a:pPr marL="0" marR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mn-ea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2100" b="1" i="0" u="none" strike="noStrike" kern="0" cap="none" spc="0" normalizeH="0" baseline="0" mc:Ignorable="hp" hp:hslEmbossed="0">
                <a:solidFill>
                  <a:srgbClr val="ffffff"/>
                </a:solidFill>
              </a:rPr>
              <a:t>※ 일어나 주시기 바랍니다</a:t>
            </a:r>
            <a:r>
              <a:rPr xmlns:mc="http://schemas.openxmlformats.org/markup-compatibility/2006" xmlns:hp="http://schemas.haansoft.com/office/presentation/8.0" kumimoji="0" lang="en-US" altLang="ko-KR" sz="2100" b="1" i="0" u="none" strike="noStrike" kern="0" cap="none" spc="0" normalizeH="0" baseline="0" mc:Ignorable="hp" hp:hslEmbossed="0">
                <a:solidFill>
                  <a:srgbClr val="ffffff"/>
                </a:solidFill>
              </a:rPr>
              <a:t>.</a:t>
            </a:r>
            <a:endParaRPr xmlns:mc="http://schemas.openxmlformats.org/markup-compatibility/2006" xmlns:hp="http://schemas.haansoft.com/office/presentation/8.0" kumimoji="0" lang="en-US" altLang="ko-KR" sz="2100" b="1" i="0" u="none" strike="noStrike" kern="0" cap="none" spc="0" normalizeH="0" baseline="0" mc:Ignorable="hp" hp:hslEmbossed="0">
              <a:solidFill>
                <a:srgbClr val="ffffff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70" name="그룹 69"/>
          <p:cNvGrpSpPr/>
          <p:nvPr/>
        </p:nvGrpSpPr>
        <p:grpSpPr>
          <a:xfrm rot="0">
            <a:off x="0" y="3667128"/>
            <a:ext cx="12192001" cy="3190871"/>
            <a:chOff x="0" y="3667128"/>
            <a:chExt cx="12192001" cy="3190871"/>
          </a:xfrm>
        </p:grpSpPr>
        <p:grpSp>
          <p:nvGrpSpPr>
            <p:cNvPr id="63" name="그룹 62"/>
            <p:cNvGrpSpPr/>
            <p:nvPr/>
          </p:nvGrpSpPr>
          <p:grpSpPr>
            <a:xfrm rot="0">
              <a:off x="0" y="3667128"/>
              <a:ext cx="12192001" cy="3190871"/>
              <a:chOff x="0" y="3667127"/>
              <a:chExt cx="12192001" cy="3190871"/>
            </a:xfrm>
          </p:grpSpPr>
          <p:grpSp>
            <p:nvGrpSpPr>
              <p:cNvPr id="51" name="그룹 50"/>
              <p:cNvGrpSpPr/>
              <p:nvPr/>
            </p:nvGrpSpPr>
            <p:grpSpPr>
              <a:xfrm rot="0">
                <a:off x="0" y="3667127"/>
                <a:ext cx="12192001" cy="3190871"/>
                <a:chOff x="1417751" y="5153162"/>
                <a:chExt cx="6937237" cy="920907"/>
              </a:xfrm>
            </p:grpSpPr>
            <p:sp>
              <p:nvSpPr>
                <p:cNvPr id="52" name="Google Shape;84;p1"/>
                <p:cNvSpPr/>
                <p:nvPr/>
              </p:nvSpPr>
              <p:spPr>
                <a:xfrm>
                  <a:off x="1417751" y="5308357"/>
                  <a:ext cx="6935629" cy="765711"/>
                </a:xfrm>
                <a:prstGeom prst="parallelogram">
                  <a:avLst>
                    <a:gd name="adj" fmla="val 0"/>
                  </a:avLst>
                </a:prstGeom>
                <a:solidFill>
                  <a:srgbClr val="ffffff">
                    <a:alpha val="100000"/>
                  </a:srgbClr>
                </a:solidFill>
                <a:ln>
                  <a:noFill/>
                </a:ln>
              </p:spPr>
              <p:txBody>
                <a:bodyPr wrap="square" lIns="91424" tIns="45700" rIns="91424" bIns="45700" anchor="ctr" anchorCtr="0">
                  <a:noAutofit/>
                </a:bodyPr>
                <a:lstStyle/>
                <a:p>
                  <a:pPr marL="0" marR="0" lvl="0" indent="0" algn="ctr" defTabSz="914400" rtl="0" eaLnBrk="1" latinLnBrk="1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defRPr/>
                  </a:pPr>
                  <a:endParaRPr kumimoji="0" sz="1800" b="0" i="0" u="none" strike="noStrike" kern="1200" cap="none" spc="0" normalizeH="0" baseline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3" name="Google Shape;85;p1"/>
                <p:cNvSpPr/>
                <p:nvPr/>
              </p:nvSpPr>
              <p:spPr>
                <a:xfrm>
                  <a:off x="1707661" y="5153162"/>
                  <a:ext cx="1771847" cy="878038"/>
                </a:xfrm>
                <a:prstGeom prst="parallelogram">
                  <a:avLst>
                    <a:gd name="adj" fmla="val 16080"/>
                  </a:avLst>
                </a:prstGeom>
                <a:gradFill>
                  <a:gsLst>
                    <a:gs pos="0">
                      <a:srgbClr val="ffc000">
                        <a:alpha val="100000"/>
                      </a:srgbClr>
                    </a:gs>
                    <a:gs pos="28000">
                      <a:srgbClr val="ff0000">
                        <a:alpha val="100000"/>
                      </a:srgbClr>
                    </a:gs>
                    <a:gs pos="58000">
                      <a:srgbClr val="9e0000">
                        <a:alpha val="100000"/>
                      </a:srgbClr>
                    </a:gs>
                    <a:gs pos="100000">
                      <a:srgbClr val="9e0000">
                        <a:alpha val="100000"/>
                      </a:srgbClr>
                    </a:gs>
                  </a:gsLst>
                  <a:lin ang="2700000" scaled="0"/>
                </a:gradFill>
                <a:ln>
                  <a:noFill/>
                </a:ln>
              </p:spPr>
              <p:txBody>
                <a:bodyPr wrap="square" lIns="91424" tIns="45700" rIns="91424" bIns="45700" anchor="ctr" anchorCtr="0">
                  <a:noAutofit/>
                </a:bodyPr>
                <a:lstStyle/>
                <a:p>
                  <a:pPr marL="0" marR="0" lvl="0" indent="0" algn="ctr" defTabSz="914400" rtl="0" eaLnBrk="1" latinLnBrk="1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defRPr/>
                  </a:pPr>
                  <a:endParaRPr kumimoji="0" sz="1800" b="0" i="0" u="none" strike="noStrike" kern="1200" cap="none" spc="0" normalizeH="0" baseline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5" name="Google Shape;87;p1"/>
                <p:cNvSpPr/>
                <p:nvPr/>
              </p:nvSpPr>
              <p:spPr>
                <a:xfrm>
                  <a:off x="3328202" y="5338717"/>
                  <a:ext cx="2754999" cy="735352"/>
                </a:xfrm>
                <a:prstGeom prst="parallelogram">
                  <a:avLst>
                    <a:gd name="adj" fmla="val 15196"/>
                  </a:avLst>
                </a:prstGeom>
                <a:solidFill>
                  <a:srgbClr val="1083ca">
                    <a:alpha val="100000"/>
                  </a:srgbClr>
                </a:solidFill>
                <a:ln>
                  <a:noFill/>
                </a:ln>
              </p:spPr>
              <p:txBody>
                <a:bodyPr wrap="square" lIns="91424" tIns="45700" rIns="91424" bIns="45700" anchor="ctr" anchorCtr="0">
                  <a:noAutofit/>
                </a:bodyPr>
                <a:lstStyle/>
                <a:p>
                  <a:pPr marL="0" marR="0" lvl="0" indent="0" algn="ctr" defTabSz="914400" rtl="0" eaLnBrk="1" latinLnBrk="1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defRPr/>
                  </a:pPr>
                  <a:endParaRPr kumimoji="0" sz="1800" b="0" i="0" u="none" strike="noStrike" kern="1200" cap="none" spc="0" normalizeH="0" baseline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4" name="Google Shape;86;p1"/>
                <p:cNvSpPr/>
                <p:nvPr/>
              </p:nvSpPr>
              <p:spPr>
                <a:xfrm>
                  <a:off x="3586116" y="5655717"/>
                  <a:ext cx="4679608" cy="369914"/>
                </a:xfrm>
                <a:prstGeom prst="parallelogram">
                  <a:avLst>
                    <a:gd name="adj" fmla="val 15457"/>
                  </a:avLst>
                </a:prstGeom>
                <a:gradFill>
                  <a:gsLst>
                    <a:gs pos="0">
                      <a:srgbClr val="ffc000">
                        <a:alpha val="100000"/>
                      </a:srgbClr>
                    </a:gs>
                    <a:gs pos="28000">
                      <a:srgbClr val="ff0000">
                        <a:alpha val="100000"/>
                      </a:srgbClr>
                    </a:gs>
                    <a:gs pos="58000">
                      <a:srgbClr val="9e0000">
                        <a:alpha val="100000"/>
                      </a:srgbClr>
                    </a:gs>
                    <a:gs pos="100000">
                      <a:srgbClr val="9e0000">
                        <a:alpha val="100000"/>
                      </a:srgbClr>
                    </a:gs>
                  </a:gsLst>
                  <a:lin ang="2700000" scaled="0"/>
                </a:gradFill>
                <a:ln>
                  <a:noFill/>
                </a:ln>
              </p:spPr>
              <p:txBody>
                <a:bodyPr wrap="square" lIns="91424" tIns="45700" rIns="91424" bIns="45700" anchor="ctr" anchorCtr="0">
                  <a:noAutofit/>
                </a:bodyPr>
                <a:lstStyle/>
                <a:p>
                  <a:pPr marL="0" marR="0" lvl="0" indent="0" algn="ctr" defTabSz="914400" rtl="0" eaLnBrk="1" latinLnBrk="1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defRPr/>
                  </a:pPr>
                  <a:endParaRPr kumimoji="0" sz="1800" b="0" i="0" u="none" strike="noStrike" kern="1200" cap="none" spc="0" normalizeH="0" baseline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6" name="Google Shape;88;p1"/>
                <p:cNvSpPr txBox="1"/>
                <p:nvPr/>
              </p:nvSpPr>
              <p:spPr>
                <a:xfrm>
                  <a:off x="5000210" y="5412890"/>
                  <a:ext cx="3354778" cy="166361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lIns="91424" tIns="45700" rIns="91424" bIns="45700" anchor="t" anchorCtr="0">
                  <a:spAutoFit/>
                </a:bodyPr>
                <a:lstStyle/>
                <a:p>
                  <a:pPr marL="0" marR="0" lvl="0" indent="0" algn="ctr" defTabSz="914400" rtl="0" eaLnBrk="1" latinLnBrk="1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defRPr/>
                  </a:pPr>
                  <a:r>
                    <a:rPr xmlns:mc="http://schemas.openxmlformats.org/markup-compatibility/2006" xmlns:hp="http://schemas.haansoft.com/office/presentation/8.0" kumimoji="0" lang="ko-KR" altLang="en-US" sz="3200" b="1" i="1" u="none" strike="noStrike" kern="1200" cap="none" spc="0" normalizeH="0" baseline="0" mc:Ignorable="hp" hp:hslEmbossed="0">
                      <a:solidFill>
                        <a:srgbClr val="001aff"/>
                      </a:solidFill>
                      <a:effectLst>
                        <a:outerShdw blurRad="76200" dist="76200" dir="2700000" algn="ctr" rotWithShape="0">
                          <a:srgbClr val="000000">
                            <a:alpha val="50000"/>
                          </a:srgbClr>
                        </a:outerShdw>
                      </a:effectLst>
                    </a:rPr>
                    <a:t>다 같 이</a:t>
                  </a:r>
                  <a:endParaRPr kumimoji="0" lang="ko-KR" altLang="en-US" sz="3200" b="1" i="1" u="none" strike="noStrike" kern="1200" cap="none" spc="0" normalizeH="0" baseline="0">
                    <a:solidFill>
                      <a:srgbClr val="001aff"/>
                    </a:solidFill>
                  </a:endParaRPr>
                </a:p>
              </p:txBody>
            </p:sp>
            <p:sp>
              <p:nvSpPr>
                <p:cNvPr id="61" name="Google Shape;100;p1"/>
                <p:cNvSpPr txBox="1"/>
                <p:nvPr/>
              </p:nvSpPr>
              <p:spPr>
                <a:xfrm>
                  <a:off x="2226267" y="5243279"/>
                  <a:ext cx="1033811" cy="130619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lIns="91424" tIns="45700" rIns="91424" bIns="45700" anchor="t" anchorCtr="0">
                  <a:spAutoFit/>
                </a:bodyPr>
                <a:lstStyle/>
                <a:p>
                  <a:pPr marL="0" marR="0" lvl="0" indent="0" algn="l" defTabSz="914400" rtl="0" eaLnBrk="1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mn-ea"/>
                    <a:buNone/>
                    <a:defRPr/>
                  </a:pPr>
                  <a:r>
                    <a:rPr xmlns:mc="http://schemas.openxmlformats.org/markup-compatibility/2006" xmlns:hp="http://schemas.haansoft.com/office/presentation/8.0" kumimoji="0" lang="en-US" altLang="ko-KR" sz="2400" b="1" i="1" u="none" strike="noStrike" kern="0" cap="none" spc="0" normalizeH="0" baseline="0" mc:Ignorable="hp" hp:hslEmbossed="0">
                      <a:solidFill>
                        <a:srgbClr val="ffffff"/>
                      </a:solidFill>
                      <a:effectLst>
                        <a:outerShdw blurRad="76200" dist="76200" dir="2700000" algn="ctr" rotWithShape="0">
                          <a:srgbClr val="000000">
                            <a:alpha val="50000"/>
                          </a:srgbClr>
                        </a:outerShdw>
                      </a:effectLst>
                    </a:rPr>
                    <a:t>00</a:t>
                  </a:r>
                  <a:r>
                    <a:rPr xmlns:mc="http://schemas.openxmlformats.org/markup-compatibility/2006" xmlns:hp="http://schemas.haansoft.com/office/presentation/8.0" kumimoji="0" lang="ko-KR" sz="2400" b="1" i="1" u="none" strike="noStrike" kern="0" cap="none" spc="0" normalizeH="0" baseline="0" mc:Ignorable="hp" hp:hslEmbossed="0">
                      <a:solidFill>
                        <a:srgbClr val="ffffff"/>
                      </a:solidFill>
                      <a:effectLst>
                        <a:outerShdw blurRad="76200" dist="76200" dir="2700000" algn="ctr" rotWithShape="0">
                          <a:srgbClr val="000000">
                            <a:alpha val="50000"/>
                          </a:srgbClr>
                        </a:outerShdw>
                      </a:effectLst>
                    </a:rPr>
                    <a:t>교회</a:t>
                  </a:r>
                  <a:endParaRPr xmlns:mc="http://schemas.openxmlformats.org/markup-compatibility/2006" xmlns:hp="http://schemas.haansoft.com/office/presentation/8.0" kumimoji="0" lang="ko-KR" sz="2400" b="1" i="1" u="none" strike="noStrike" kern="0" cap="none" spc="0" normalizeH="0" baseline="0" mc:Ignorable="hp" hp:hslEmbossed="0">
                    <a:solidFill>
                      <a:srgbClr val="ffffff"/>
                    </a:solidFill>
                  </a:endParaRPr>
                </a:p>
              </p:txBody>
            </p:sp>
          </p:grpSp>
          <p:sp>
            <p:nvSpPr>
              <p:cNvPr id="44" name="타원 6"/>
              <p:cNvSpPr/>
              <p:nvPr/>
            </p:nvSpPr>
            <p:spPr>
              <a:xfrm>
                <a:off x="1007268" y="4816686"/>
                <a:ext cx="2075244" cy="1791282"/>
              </a:xfrm>
              <a:prstGeom prst="ellipse">
                <a:avLst/>
              </a:prstGeom>
              <a:solidFill>
                <a:srgbClr val="780902">
                  <a:alpha val="100000"/>
                </a:srgbClr>
              </a:solidFill>
              <a:ln w="57150" cap="flat" cmpd="sng" algn="ctr">
                <a:solidFill>
                  <a:srgbClr val="ea82d1">
                    <a:alpha val="100000"/>
                  </a:srgbClr>
                </a:solidFill>
                <a:prstDash val="solid"/>
                <a:miter/>
              </a:ln>
            </p:spPr>
            <p:txBody>
              <a:bodyPr anchor="ctr"/>
              <a:lstStyle/>
              <a:p>
                <a:pPr marL="0" indent="0" algn="ctr" defTabSz="914400" rtl="0" eaLnBrk="1" latinLnBrk="1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None/>
                  <a:defRPr/>
                </a:pPr>
                <a:endParaRPr kumimoji="0" lang="ko-KR" altLang="en-US" sz="1800" b="0" i="0" u="none" strike="noStrike" kern="1200" cap="none" spc="0" normalizeH="0" baseline="0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69" name="TextBox 10"/>
            <p:cNvSpPr txBox="1"/>
            <p:nvPr/>
          </p:nvSpPr>
          <p:spPr>
            <a:xfrm>
              <a:off x="3655221" y="4222638"/>
              <a:ext cx="4179094" cy="1330437"/>
            </a:xfrm>
            <a:prstGeom prst="rect">
              <a:avLst/>
            </a:prstGeom>
            <a:noFill/>
          </p:spPr>
          <p:txBody>
            <a:bodyPr wrap="square" bIns="0">
              <a:spAutoFit/>
            </a:bodyPr>
            <a:lstStyle/>
            <a:p>
              <a:pPr marL="0" lv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6000" b="1" i="1" u="none" strike="noStrike" kern="1200" cap="none" spc="0" normalizeH="0" baseline="0" mc:Ignorable="hp" hp:hslEmbossed="0">
                  <a:solidFill>
                    <a:srgbClr val="ffc000"/>
                  </a:solidFill>
                  <a:effectLst>
                    <a:outerShdw blurRad="76200" dist="76200" dir="2700000" algn="ctr" rotWithShape="0">
                      <a:srgbClr val="000000">
                        <a:alpha val="50000"/>
                      </a:srgbClr>
                    </a:outerShdw>
                  </a:effectLst>
                </a:rPr>
                <a:t>묵   도</a:t>
              </a:r>
              <a:endParaRPr xmlns:mc="http://schemas.openxmlformats.org/markup-compatibility/2006" xmlns:hp="http://schemas.haansoft.com/office/presentation/8.0" kumimoji="0" lang="ko-KR" altLang="en-US" sz="6000" b="1" i="1" u="none" strike="noStrike" kern="1200" cap="none" spc="0" normalizeH="0" baseline="0" mc:Ignorable="hp" hp:hslEmbossed="0">
                <a:solidFill>
                  <a:srgbClr val="ffc000"/>
                </a:solidFill>
                <a:effectLst>
                  <a:outerShdw blurRad="76200" dist="76200" dir="2700000" algn="ctr" rotWithShape="0">
                    <a:srgbClr val="000000">
                      <a:alpha val="50000"/>
                    </a:srgbClr>
                  </a:outerShdw>
                </a:effectLst>
              </a:endParaRPr>
            </a:p>
            <a:p>
              <a:pPr marL="0" lv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endPara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solidFill>
                  <a:srgbClr val="ffc000"/>
                </a:solidFill>
                <a:effectLst>
                  <a:outerShdw dist="63500" dir="9120000" sx="109000" sy="109000" algn="tl">
                    <a:srgbClr val="000000">
                      <a:alpha val="38000"/>
                    </a:srgbClr>
                  </a:outerShdw>
                </a:effectLst>
              </a:endParaRPr>
            </a:p>
          </p:txBody>
        </p:sp>
      </p:grpSp>
      <p:sp>
        <p:nvSpPr>
          <p:cNvPr id="2" name="TextBox 10"/>
          <p:cNvSpPr txBox="1"/>
          <p:nvPr/>
        </p:nvSpPr>
        <p:spPr>
          <a:xfrm>
            <a:off x="4462707" y="5601830"/>
            <a:ext cx="6219782" cy="1330437"/>
          </a:xfrm>
          <a:prstGeom prst="rect">
            <a:avLst/>
          </a:prstGeom>
          <a:noFill/>
        </p:spPr>
        <p:txBody>
          <a:bodyPr wrap="square" bIns="0">
            <a:sp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6000" b="1" i="1" u="none" strike="noStrike" kern="1200" cap="none" spc="0" normalizeH="0" baseline="0" mc:Ignorable="hp" hp:hslEmbossed="0">
                <a:solidFill>
                  <a:srgbClr val="ffc000"/>
                </a:solidFill>
                <a:effectLst>
                  <a:outerShdw blurRad="76200" dist="76200" dir="2700000" algn="ctr" rotWithShape="0">
                    <a:srgbClr val="000000">
                      <a:alpha val="50000"/>
                    </a:srgbClr>
                  </a:outerShdw>
                </a:effectLst>
              </a:rPr>
              <a:t>예 배 의 초 대</a:t>
            </a:r>
            <a:endParaRPr xmlns:mc="http://schemas.openxmlformats.org/markup-compatibility/2006" xmlns:hp="http://schemas.haansoft.com/office/presentation/8.0" kumimoji="0" lang="ko-KR" altLang="en-US" sz="6000" b="1" i="1" u="none" strike="noStrike" kern="1200" cap="none" spc="0" normalizeH="0" baseline="0" mc:Ignorable="hp" hp:hslEmbossed="0">
              <a:solidFill>
                <a:srgbClr val="ffc000"/>
              </a:solidFill>
              <a:effectLst>
                <a:outerShdw blurRad="76200" dist="76200" dir="2700000" algn="ctr" rotWithShape="0">
                  <a:srgbClr val="000000">
                    <a:alpha val="50000"/>
                  </a:srgbClr>
                </a:outerShdw>
              </a:effectLst>
            </a:endParaRPr>
          </a:p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<a:solidFill>
                <a:srgbClr val="ffc000"/>
              </a:solidFill>
              <a:effectLst>
                <a:outerShdw dist="63500" dir="9120000" sx="109000" sy="109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20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70" name="그룹 69"/>
          <p:cNvGrpSpPr/>
          <p:nvPr/>
        </p:nvGrpSpPr>
        <p:grpSpPr>
          <a:xfrm rot="0">
            <a:off x="0" y="3667128"/>
            <a:ext cx="12192001" cy="3190871"/>
            <a:chOff x="0" y="3667128"/>
            <a:chExt cx="12192001" cy="3190871"/>
          </a:xfrm>
        </p:grpSpPr>
        <p:grpSp>
          <p:nvGrpSpPr>
            <p:cNvPr id="63" name="그룹 62"/>
            <p:cNvGrpSpPr/>
            <p:nvPr/>
          </p:nvGrpSpPr>
          <p:grpSpPr>
            <a:xfrm rot="0">
              <a:off x="0" y="3667128"/>
              <a:ext cx="12192001" cy="3190871"/>
              <a:chOff x="0" y="3667127"/>
              <a:chExt cx="12192001" cy="3190871"/>
            </a:xfrm>
          </p:grpSpPr>
          <p:grpSp>
            <p:nvGrpSpPr>
              <p:cNvPr id="51" name="그룹 50"/>
              <p:cNvGrpSpPr/>
              <p:nvPr/>
            </p:nvGrpSpPr>
            <p:grpSpPr>
              <a:xfrm rot="0">
                <a:off x="0" y="3667127"/>
                <a:ext cx="12192001" cy="3190871"/>
                <a:chOff x="1417751" y="5153162"/>
                <a:chExt cx="6937237" cy="920907"/>
              </a:xfrm>
            </p:grpSpPr>
            <p:sp>
              <p:nvSpPr>
                <p:cNvPr id="52" name="Google Shape;84;p1"/>
                <p:cNvSpPr/>
                <p:nvPr/>
              </p:nvSpPr>
              <p:spPr>
                <a:xfrm>
                  <a:off x="1417751" y="5308357"/>
                  <a:ext cx="6935629" cy="765711"/>
                </a:xfrm>
                <a:prstGeom prst="parallelogram">
                  <a:avLst>
                    <a:gd name="adj" fmla="val 0"/>
                  </a:avLst>
                </a:prstGeom>
                <a:solidFill>
                  <a:srgbClr val="ffffff">
                    <a:alpha val="100000"/>
                  </a:srgbClr>
                </a:solidFill>
                <a:ln>
                  <a:noFill/>
                </a:ln>
              </p:spPr>
              <p:txBody>
                <a:bodyPr wrap="square" lIns="91424" tIns="45700" rIns="91424" bIns="45700" anchor="ctr" anchorCtr="0">
                  <a:noAutofit/>
                </a:bodyPr>
                <a:lstStyle/>
                <a:p>
                  <a:pPr marL="0" marR="0" lvl="0" indent="0" algn="ctr" defTabSz="914400" rtl="0" eaLnBrk="1" latinLnBrk="1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defRPr/>
                  </a:pPr>
                  <a:endParaRPr kumimoji="0" sz="1800" b="0" i="0" u="none" strike="noStrike" kern="1200" cap="none" spc="0" normalizeH="0" baseline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3" name="Google Shape;85;p1"/>
                <p:cNvSpPr/>
                <p:nvPr/>
              </p:nvSpPr>
              <p:spPr>
                <a:xfrm>
                  <a:off x="1707661" y="5153162"/>
                  <a:ext cx="1771847" cy="878038"/>
                </a:xfrm>
                <a:prstGeom prst="parallelogram">
                  <a:avLst>
                    <a:gd name="adj" fmla="val 16080"/>
                  </a:avLst>
                </a:prstGeom>
                <a:gradFill>
                  <a:gsLst>
                    <a:gs pos="0">
                      <a:srgbClr val="ffc000">
                        <a:alpha val="100000"/>
                      </a:srgbClr>
                    </a:gs>
                    <a:gs pos="28000">
                      <a:srgbClr val="ff0000">
                        <a:alpha val="100000"/>
                      </a:srgbClr>
                    </a:gs>
                    <a:gs pos="58000">
                      <a:srgbClr val="9e0000">
                        <a:alpha val="100000"/>
                      </a:srgbClr>
                    </a:gs>
                    <a:gs pos="100000">
                      <a:srgbClr val="9e0000">
                        <a:alpha val="100000"/>
                      </a:srgbClr>
                    </a:gs>
                  </a:gsLst>
                  <a:lin ang="2700000" scaled="0"/>
                </a:gradFill>
                <a:ln>
                  <a:noFill/>
                </a:ln>
              </p:spPr>
              <p:txBody>
                <a:bodyPr wrap="square" lIns="91424" tIns="45700" rIns="91424" bIns="45700" anchor="ctr" anchorCtr="0">
                  <a:noAutofit/>
                </a:bodyPr>
                <a:lstStyle/>
                <a:p>
                  <a:pPr marL="0" marR="0" lvl="0" indent="0" algn="ctr" defTabSz="914400" rtl="0" eaLnBrk="1" latinLnBrk="1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defRPr/>
                  </a:pPr>
                  <a:endParaRPr kumimoji="0" sz="1800" b="0" i="0" u="none" strike="noStrike" kern="1200" cap="none" spc="0" normalizeH="0" baseline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5" name="Google Shape;87;p1"/>
                <p:cNvSpPr/>
                <p:nvPr/>
              </p:nvSpPr>
              <p:spPr>
                <a:xfrm>
                  <a:off x="3328202" y="5338717"/>
                  <a:ext cx="2754999" cy="735352"/>
                </a:xfrm>
                <a:prstGeom prst="parallelogram">
                  <a:avLst>
                    <a:gd name="adj" fmla="val 15196"/>
                  </a:avLst>
                </a:prstGeom>
                <a:solidFill>
                  <a:srgbClr val="1083ca">
                    <a:alpha val="100000"/>
                  </a:srgbClr>
                </a:solidFill>
                <a:ln>
                  <a:noFill/>
                </a:ln>
              </p:spPr>
              <p:txBody>
                <a:bodyPr wrap="square" lIns="91424" tIns="45700" rIns="91424" bIns="45700" anchor="ctr" anchorCtr="0">
                  <a:noAutofit/>
                </a:bodyPr>
                <a:lstStyle/>
                <a:p>
                  <a:pPr marL="0" marR="0" lvl="0" indent="0" algn="ctr" defTabSz="914400" rtl="0" eaLnBrk="1" latinLnBrk="1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defRPr/>
                  </a:pPr>
                  <a:endParaRPr kumimoji="0" sz="1800" b="0" i="0" u="none" strike="noStrike" kern="1200" cap="none" spc="0" normalizeH="0" baseline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4" name="Google Shape;86;p1"/>
                <p:cNvSpPr/>
                <p:nvPr/>
              </p:nvSpPr>
              <p:spPr>
                <a:xfrm>
                  <a:off x="3586116" y="5655717"/>
                  <a:ext cx="4679608" cy="369914"/>
                </a:xfrm>
                <a:prstGeom prst="parallelogram">
                  <a:avLst>
                    <a:gd name="adj" fmla="val 15457"/>
                  </a:avLst>
                </a:prstGeom>
                <a:gradFill>
                  <a:gsLst>
                    <a:gs pos="0">
                      <a:srgbClr val="ffc000">
                        <a:alpha val="100000"/>
                      </a:srgbClr>
                    </a:gs>
                    <a:gs pos="28000">
                      <a:srgbClr val="ff0000">
                        <a:alpha val="100000"/>
                      </a:srgbClr>
                    </a:gs>
                    <a:gs pos="58000">
                      <a:srgbClr val="9e0000">
                        <a:alpha val="100000"/>
                      </a:srgbClr>
                    </a:gs>
                    <a:gs pos="100000">
                      <a:srgbClr val="9e0000">
                        <a:alpha val="100000"/>
                      </a:srgbClr>
                    </a:gs>
                  </a:gsLst>
                  <a:lin ang="2700000" scaled="0"/>
                </a:gradFill>
                <a:ln>
                  <a:noFill/>
                </a:ln>
              </p:spPr>
              <p:txBody>
                <a:bodyPr wrap="square" lIns="91424" tIns="45700" rIns="91424" bIns="45700" anchor="ctr" anchorCtr="0">
                  <a:noAutofit/>
                </a:bodyPr>
                <a:lstStyle/>
                <a:p>
                  <a:pPr marL="0" marR="0" lvl="0" indent="0" algn="ctr" defTabSz="914400" rtl="0" eaLnBrk="1" latinLnBrk="1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defRPr/>
                  </a:pPr>
                  <a:endParaRPr kumimoji="0" sz="1800" b="0" i="0" u="none" strike="noStrike" kern="1200" cap="none" spc="0" normalizeH="0" baseline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6" name="Google Shape;88;p1"/>
                <p:cNvSpPr txBox="1"/>
                <p:nvPr/>
              </p:nvSpPr>
              <p:spPr>
                <a:xfrm>
                  <a:off x="5982533" y="5412890"/>
                  <a:ext cx="2372455" cy="166361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lIns="91424" tIns="45700" rIns="91424" bIns="45700" anchor="t" anchorCtr="0">
                  <a:spAutoFit/>
                </a:bodyPr>
                <a:lstStyle/>
                <a:p>
                  <a:pPr marL="0" marR="0" lvl="0" indent="0" algn="ctr" defTabSz="914400" rtl="0" eaLnBrk="1" latinLnBrk="1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defRPr/>
                  </a:pPr>
                  <a:r>
                    <a:rPr xmlns:mc="http://schemas.openxmlformats.org/markup-compatibility/2006" xmlns:hp="http://schemas.haansoft.com/office/presentation/8.0" kumimoji="0" lang="ko-KR" altLang="en-US" sz="3200" b="1" i="1" u="none" strike="noStrike" kern="1200" cap="none" spc="0" normalizeH="0" baseline="0" mc:Ignorable="hp" hp:hslEmbossed="0">
                      <a:solidFill>
                        <a:srgbClr val="001aff"/>
                      </a:solidFill>
                      <a:effectLst>
                        <a:outerShdw blurRad="76200" dist="76200" dir="2700000" algn="ctr" rotWithShape="0">
                          <a:srgbClr val="000000">
                            <a:alpha val="50000"/>
                          </a:srgbClr>
                        </a:outerShdw>
                      </a:effectLst>
                    </a:rPr>
                    <a:t>다 같 이</a:t>
                  </a:r>
                  <a:endParaRPr kumimoji="0" lang="ko-KR" altLang="en-US" sz="3200" b="1" i="1" u="none" strike="noStrike" kern="1200" cap="none" spc="0" normalizeH="0" baseline="0">
                    <a:solidFill>
                      <a:srgbClr val="001aff"/>
                    </a:solidFill>
                  </a:endParaRPr>
                </a:p>
              </p:txBody>
            </p:sp>
            <p:sp>
              <p:nvSpPr>
                <p:cNvPr id="61" name="Google Shape;100;p1"/>
                <p:cNvSpPr txBox="1"/>
                <p:nvPr/>
              </p:nvSpPr>
              <p:spPr>
                <a:xfrm>
                  <a:off x="2226267" y="5243279"/>
                  <a:ext cx="1033811" cy="130619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lIns="91424" tIns="45700" rIns="91424" bIns="45700" anchor="t" anchorCtr="0">
                  <a:spAutoFit/>
                </a:bodyPr>
                <a:lstStyle/>
                <a:p>
                  <a:pPr marL="0" marR="0" lvl="0" indent="0" algn="l" defTabSz="914400" rtl="0" eaLnBrk="1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mn-ea"/>
                    <a:buNone/>
                    <a:defRPr/>
                  </a:pPr>
                  <a:r>
                    <a:rPr xmlns:mc="http://schemas.openxmlformats.org/markup-compatibility/2006" xmlns:hp="http://schemas.haansoft.com/office/presentation/8.0" kumimoji="0" lang="en-US" altLang="ko-KR" sz="2400" b="1" i="1" u="none" strike="noStrike" kern="0" cap="none" spc="0" normalizeH="0" baseline="0" mc:Ignorable="hp" hp:hslEmbossed="0">
                      <a:solidFill>
                        <a:srgbClr val="ffffff"/>
                      </a:solidFill>
                      <a:effectLst>
                        <a:outerShdw blurRad="76200" dist="76200" dir="2700000" algn="ctr" rotWithShape="0">
                          <a:srgbClr val="000000">
                            <a:alpha val="50000"/>
                          </a:srgbClr>
                        </a:outerShdw>
                      </a:effectLst>
                    </a:rPr>
                    <a:t>00</a:t>
                  </a:r>
                  <a:r>
                    <a:rPr xmlns:mc="http://schemas.openxmlformats.org/markup-compatibility/2006" xmlns:hp="http://schemas.haansoft.com/office/presentation/8.0" kumimoji="0" lang="ko-KR" sz="2400" b="1" i="1" u="none" strike="noStrike" kern="0" cap="none" spc="0" normalizeH="0" baseline="0" mc:Ignorable="hp" hp:hslEmbossed="0">
                      <a:solidFill>
                        <a:srgbClr val="ffffff"/>
                      </a:solidFill>
                      <a:effectLst>
                        <a:outerShdw blurRad="76200" dist="76200" dir="2700000" algn="ctr" rotWithShape="0">
                          <a:srgbClr val="000000">
                            <a:alpha val="50000"/>
                          </a:srgbClr>
                        </a:outerShdw>
                      </a:effectLst>
                    </a:rPr>
                    <a:t>교회</a:t>
                  </a:r>
                  <a:endParaRPr xmlns:mc="http://schemas.openxmlformats.org/markup-compatibility/2006" xmlns:hp="http://schemas.haansoft.com/office/presentation/8.0" kumimoji="0" lang="ko-KR" sz="2400" b="1" i="1" u="none" strike="noStrike" kern="0" cap="none" spc="0" normalizeH="0" baseline="0" mc:Ignorable="hp" hp:hslEmbossed="0">
                    <a:solidFill>
                      <a:srgbClr val="ffffff"/>
                    </a:solidFill>
                  </a:endParaRPr>
                </a:p>
              </p:txBody>
            </p:sp>
          </p:grpSp>
          <p:sp>
            <p:nvSpPr>
              <p:cNvPr id="44" name="타원 6"/>
              <p:cNvSpPr/>
              <p:nvPr/>
            </p:nvSpPr>
            <p:spPr>
              <a:xfrm>
                <a:off x="1007268" y="4816686"/>
                <a:ext cx="2075245" cy="1791282"/>
              </a:xfrm>
              <a:prstGeom prst="ellipse">
                <a:avLst/>
              </a:prstGeom>
              <a:solidFill>
                <a:srgbClr val="780902">
                  <a:alpha val="100000"/>
                </a:srgbClr>
              </a:solidFill>
              <a:ln w="57150" cap="flat" cmpd="sng" algn="ctr">
                <a:solidFill>
                  <a:srgbClr val="ea82d1">
                    <a:alpha val="100000"/>
                  </a:srgbClr>
                </a:solidFill>
                <a:prstDash val="solid"/>
                <a:miter/>
              </a:ln>
            </p:spPr>
            <p:txBody>
              <a:bodyPr anchor="ctr"/>
              <a:lstStyle/>
              <a:p>
                <a:pPr marL="0" indent="0" algn="ctr" defTabSz="914400" rtl="0" eaLnBrk="1" latinLnBrk="1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None/>
                  <a:defRPr/>
                </a:pPr>
                <a:endParaRPr kumimoji="0" lang="ko-KR" altLang="en-US" sz="1800" b="0" i="0" u="none" strike="noStrike" kern="1200" cap="none" spc="0" normalizeH="0" baseline="0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69" name="TextBox 10"/>
            <p:cNvSpPr txBox="1"/>
            <p:nvPr/>
          </p:nvSpPr>
          <p:spPr>
            <a:xfrm>
              <a:off x="3655221" y="4222638"/>
              <a:ext cx="4179094" cy="958961"/>
            </a:xfrm>
            <a:prstGeom prst="rect">
              <a:avLst/>
            </a:prstGeom>
            <a:noFill/>
          </p:spPr>
          <p:txBody>
            <a:bodyPr wrap="square" bIns="0">
              <a:spAutoFit/>
            </a:bodyPr>
            <a:lstStyle/>
            <a:p>
              <a:pPr marL="0" lv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6000" b="1" i="1" u="none" strike="noStrike" kern="1200" cap="none" spc="0" normalizeH="0" baseline="0" mc:Ignorable="hp" hp:hslEmbossed="0">
                  <a:solidFill>
                    <a:srgbClr val="ffc000"/>
                  </a:solidFill>
                  <a:effectLst>
                    <a:outerShdw blurRad="76200" dist="76200" dir="2700000" algn="ctr" rotWithShape="0">
                      <a:srgbClr val="000000">
                        <a:alpha val="50000"/>
                      </a:srgbClr>
                    </a:outerShdw>
                  </a:effectLst>
                </a:rPr>
                <a:t>통 성 기 도</a:t>
              </a:r>
              <a:endParaRPr kumimoji="0" lang="ko-KR" altLang="en-US" sz="6000" b="1" i="1" u="none" strike="noStrike" kern="1200" cap="none" spc="0" normalizeH="0" baseline="0">
                <a:solidFill>
                  <a:srgbClr val="ffc000"/>
                </a:solidFill>
              </a:endParaRPr>
            </a:p>
          </p:txBody>
        </p:sp>
      </p:grpSp>
      <p:sp>
        <p:nvSpPr>
          <p:cNvPr id="73" name="TextBox 10"/>
          <p:cNvSpPr txBox="1"/>
          <p:nvPr/>
        </p:nvSpPr>
        <p:spPr>
          <a:xfrm>
            <a:off x="3852915" y="5414964"/>
            <a:ext cx="7996506" cy="1023936"/>
          </a:xfrm>
          <a:prstGeom prst="rect">
            <a:avLst/>
          </a:prstGeom>
          <a:noFill/>
        </p:spPr>
        <p:txBody>
          <a:bodyPr wrap="square" bIns="0">
            <a:sp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2400" b="1" i="1" u="none" strike="noStrike" kern="1200" cap="none" spc="0" normalizeH="0" baseline="0" mc:Ignorable="hp" hp:hslEmbossed="0">
                <a:solidFill>
                  <a:srgbClr val="ffc000"/>
                </a:solidFill>
                <a:effectLst>
                  <a:outerShdw blurRad="76200" dist="76200" dir="2700000" algn="ctr" rotWithShape="0">
                    <a:srgbClr val="000000">
                      <a:alpha val="50000"/>
                    </a:srgbClr>
                  </a:outerShdw>
                </a:effectLst>
              </a:rPr>
              <a:t>[</a:t>
            </a:r>
            <a:r>
              <a:rPr xmlns:mc="http://schemas.openxmlformats.org/markup-compatibility/2006" xmlns:hp="http://schemas.haansoft.com/office/presentation/8.0" kumimoji="0" lang="ko-KR" altLang="en-US" sz="2400" b="1" i="1" u="none" strike="noStrike" kern="1200" cap="none" spc="0" normalizeH="0" baseline="0" mc:Ignorable="hp" hp:hslEmbossed="0">
                <a:solidFill>
                  <a:srgbClr val="ffc000"/>
                </a:solidFill>
                <a:effectLst>
                  <a:outerShdw blurRad="76200" dist="76200" dir="2700000" algn="ctr" rotWithShape="0">
                    <a:srgbClr val="000000">
                      <a:alpha val="50000"/>
                    </a:srgbClr>
                  </a:outerShdw>
                </a:effectLst>
              </a:rPr>
              <a:t>기도주제</a:t>
            </a:r>
            <a:r>
              <a:rPr xmlns:mc="http://schemas.openxmlformats.org/markup-compatibility/2006" xmlns:hp="http://schemas.haansoft.com/office/presentation/8.0" kumimoji="0" lang="en-US" altLang="ko-KR" sz="2400" b="1" i="1" u="none" strike="noStrike" kern="1200" cap="none" spc="0" normalizeH="0" baseline="0" mc:Ignorable="hp" hp:hslEmbossed="0">
                <a:solidFill>
                  <a:srgbClr val="ffc000"/>
                </a:solidFill>
                <a:effectLst>
                  <a:outerShdw blurRad="76200" dist="76200" dir="2700000" algn="ctr" rotWithShape="0">
                    <a:srgbClr val="000000">
                      <a:alpha val="50000"/>
                    </a:srgbClr>
                  </a:outerShdw>
                </a:effectLst>
              </a:rPr>
              <a:t>]</a:t>
            </a:r>
            <a:endParaRPr xmlns:mc="http://schemas.openxmlformats.org/markup-compatibility/2006" xmlns:hp="http://schemas.haansoft.com/office/presentation/8.0" kumimoji="0" lang="en-US" altLang="ko-KR" sz="2400" b="1" i="1" u="none" strike="noStrike" kern="1200" cap="none" spc="0" normalizeH="0" baseline="0" mc:Ignorable="hp" hp:hslEmbossed="0">
              <a:solidFill>
                <a:srgbClr val="ffc000"/>
              </a:solidFill>
              <a:effectLst>
                <a:outerShdw blurRad="76200" dist="76200" dir="2700000" algn="ctr" rotWithShape="0">
                  <a:srgbClr val="000000">
                    <a:alpha val="50000"/>
                  </a:srgbClr>
                </a:outerShdw>
              </a:effectLst>
            </a:endParaRPr>
          </a:p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4000" b="1" i="1" u="none" strike="noStrike" kern="1200" cap="none" spc="0" normalizeH="0" baseline="0" mc:Ignorable="hp" hp:hslEmbossed="0">
                <a:solidFill>
                  <a:srgbClr val="ffc000"/>
                </a:solidFill>
                <a:effectLst>
                  <a:outerShdw blurRad="76200" dist="76200" dir="2700000" algn="ctr" rotWithShape="0">
                    <a:srgbClr val="000000">
                      <a:alpha val="50000"/>
                    </a:srgbClr>
                  </a:outerShdw>
                </a:effectLst>
              </a:rPr>
              <a:t>“0000000000”</a:t>
            </a:r>
            <a:endParaRPr xmlns:mc="http://schemas.openxmlformats.org/markup-compatibility/2006" xmlns:hp="http://schemas.haansoft.com/office/presentation/8.0" kumimoji="0" lang="en-US" altLang="ko-KR" sz="4000" b="1" i="1" u="none" strike="noStrike" kern="1200" cap="none" spc="0" normalizeH="0" baseline="0" mc:Ignorable="hp" hp:hslEmbossed="0">
              <a:solidFill>
                <a:srgbClr val="ffc000"/>
              </a:solidFill>
              <a:effectLst>
                <a:outerShdw blurRad="76200" dist="76200" dir="2700000" algn="ctr" rotWithShape="0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5" name="Google Shape;66;p14"/>
          <p:cNvSpPr txBox="1"/>
          <p:nvPr/>
        </p:nvSpPr>
        <p:spPr>
          <a:xfrm>
            <a:off x="0" y="0"/>
            <a:ext cx="4882932" cy="502933"/>
          </a:xfrm>
          <a:prstGeom prst="rect">
            <a:avLst/>
          </a:prstGeom>
          <a:noFill/>
          <a:ln>
            <a:noFill/>
          </a:ln>
        </p:spPr>
        <p:txBody>
          <a:bodyPr wrap="square" lIns="91424" tIns="91424" rIns="91424" bIns="91424" anchor="t" anchorCtr="0">
            <a:spAutoFit/>
          </a:bodyPr>
          <a:p>
            <a:pPr marL="0" marR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mn-ea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2100" b="1" i="0" u="none" strike="noStrike" kern="0" cap="none" spc="0" normalizeH="0" baseline="0" mc:Ignorable="hp" hp:hslEmbossed="0">
                <a:solidFill>
                  <a:srgbClr val="ffffff"/>
                </a:solidFill>
              </a:rPr>
              <a:t>※ 일어나 주시기 바랍니다</a:t>
            </a:r>
            <a:r>
              <a:rPr xmlns:mc="http://schemas.openxmlformats.org/markup-compatibility/2006" xmlns:hp="http://schemas.haansoft.com/office/presentation/8.0" kumimoji="0" lang="en-US" altLang="ko-KR" sz="2100" b="1" i="0" u="none" strike="noStrike" kern="0" cap="none" spc="0" normalizeH="0" baseline="0" mc:Ignorable="hp" hp:hslEmbossed="0">
                <a:solidFill>
                  <a:srgbClr val="ffffff"/>
                </a:solidFill>
              </a:rPr>
              <a:t>.</a:t>
            </a:r>
            <a:endParaRPr xmlns:mc="http://schemas.openxmlformats.org/markup-compatibility/2006" xmlns:hp="http://schemas.haansoft.com/office/presentation/8.0" kumimoji="0" lang="en-US" altLang="ko-KR" sz="2100" b="1" i="0" u="none" strike="noStrike" kern="0" cap="none" spc="0" normalizeH="0" baseline="0" mc:Ignorable="hp" hp:hslEmbossed="0">
              <a:solidFill>
                <a:srgbClr val="ffffff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2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72" name="그룹 71"/>
          <p:cNvGrpSpPr/>
          <p:nvPr/>
        </p:nvGrpSpPr>
        <p:grpSpPr>
          <a:xfrm rot="0">
            <a:off x="-1" y="3667128"/>
            <a:ext cx="12192001" cy="3190871"/>
            <a:chOff x="-1" y="3667128"/>
            <a:chExt cx="12192001" cy="3190871"/>
          </a:xfrm>
        </p:grpSpPr>
        <p:grpSp>
          <p:nvGrpSpPr>
            <p:cNvPr id="70" name="그룹 69"/>
            <p:cNvGrpSpPr/>
            <p:nvPr/>
          </p:nvGrpSpPr>
          <p:grpSpPr>
            <a:xfrm rot="0">
              <a:off x="-1" y="3667128"/>
              <a:ext cx="12192000" cy="3190871"/>
              <a:chOff x="-1" y="3667128"/>
              <a:chExt cx="12192000" cy="3190871"/>
            </a:xfrm>
          </p:grpSpPr>
          <p:grpSp>
            <p:nvGrpSpPr>
              <p:cNvPr id="63" name="그룹 62"/>
              <p:cNvGrpSpPr/>
              <p:nvPr/>
            </p:nvGrpSpPr>
            <p:grpSpPr>
              <a:xfrm rot="0">
                <a:off x="-1" y="3667128"/>
                <a:ext cx="12192000" cy="3190871"/>
                <a:chOff x="-1" y="3667127"/>
                <a:chExt cx="12192000" cy="3190871"/>
              </a:xfrm>
            </p:grpSpPr>
            <p:grpSp>
              <p:nvGrpSpPr>
                <p:cNvPr id="51" name="그룹 50"/>
                <p:cNvGrpSpPr/>
                <p:nvPr/>
              </p:nvGrpSpPr>
              <p:grpSpPr>
                <a:xfrm rot="0">
                  <a:off x="-1" y="3667127"/>
                  <a:ext cx="12192000" cy="3190871"/>
                  <a:chOff x="1417751" y="5153162"/>
                  <a:chExt cx="6937236" cy="920907"/>
                </a:xfrm>
              </p:grpSpPr>
              <p:sp>
                <p:nvSpPr>
                  <p:cNvPr id="52" name="Google Shape;84;p1"/>
                  <p:cNvSpPr/>
                  <p:nvPr/>
                </p:nvSpPr>
                <p:spPr>
                  <a:xfrm>
                    <a:off x="1417751" y="5308357"/>
                    <a:ext cx="6935629" cy="765711"/>
                  </a:xfrm>
                  <a:prstGeom prst="parallelogram">
                    <a:avLst>
                      <a:gd name="adj" fmla="val 0"/>
                    </a:avLst>
                  </a:prstGeom>
                  <a:solidFill>
                    <a:srgbClr val="ffffff">
                      <a:alpha val="100000"/>
                    </a:srgbClr>
                  </a:solidFill>
                  <a:ln>
                    <a:noFill/>
                  </a:ln>
                </p:spPr>
                <p:txBody>
                  <a:bodyPr wrap="square" lIns="91424" tIns="45700" rIns="91424" bIns="45700" anchor="ctr" anchorCtr="0">
                    <a:noAutofit/>
                  </a:bodyPr>
                  <a:lstStyle/>
                  <a:p>
                    <a:pPr marL="0" marR="0" lvl="0" indent="0" algn="ctr" defTabSz="914400" rtl="0" eaLnBrk="1" latinLnBrk="1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defRPr/>
                    </a:pPr>
                    <a:endParaRPr kumimoji="0" sz="1800" b="0" i="0" u="none" strike="noStrike" kern="1200" cap="none" spc="0" normalizeH="0" baseline="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53" name="Google Shape;85;p1"/>
                  <p:cNvSpPr/>
                  <p:nvPr/>
                </p:nvSpPr>
                <p:spPr>
                  <a:xfrm>
                    <a:off x="1707661" y="5153162"/>
                    <a:ext cx="1771847" cy="878038"/>
                  </a:xfrm>
                  <a:prstGeom prst="parallelogram">
                    <a:avLst>
                      <a:gd name="adj" fmla="val 16080"/>
                    </a:avLst>
                  </a:prstGeom>
                  <a:gradFill>
                    <a:gsLst>
                      <a:gs pos="0">
                        <a:srgbClr val="ffc000">
                          <a:alpha val="100000"/>
                        </a:srgbClr>
                      </a:gs>
                      <a:gs pos="28000">
                        <a:srgbClr val="ff0000">
                          <a:alpha val="100000"/>
                        </a:srgbClr>
                      </a:gs>
                      <a:gs pos="58000">
                        <a:srgbClr val="9e0000">
                          <a:alpha val="100000"/>
                        </a:srgbClr>
                      </a:gs>
                      <a:gs pos="100000">
                        <a:srgbClr val="9e0000">
                          <a:alpha val="100000"/>
                        </a:srgbClr>
                      </a:gs>
                    </a:gsLst>
                    <a:lin ang="2700000" scaled="0"/>
                  </a:gradFill>
                  <a:ln>
                    <a:noFill/>
                  </a:ln>
                </p:spPr>
                <p:txBody>
                  <a:bodyPr wrap="square" lIns="91424" tIns="45700" rIns="91424" bIns="45700" anchor="ctr" anchorCtr="0">
                    <a:noAutofit/>
                  </a:bodyPr>
                  <a:lstStyle/>
                  <a:p>
                    <a:pPr marL="0" marR="0" lvl="0" indent="0" algn="ctr" defTabSz="914400" rtl="0" eaLnBrk="1" latinLnBrk="1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defRPr/>
                    </a:pPr>
                    <a:endParaRPr kumimoji="0" sz="1800" b="0" i="0" u="none" strike="noStrike" kern="1200" cap="none" spc="0" normalizeH="0" baseline="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55" name="Google Shape;87;p1"/>
                  <p:cNvSpPr/>
                  <p:nvPr/>
                </p:nvSpPr>
                <p:spPr>
                  <a:xfrm>
                    <a:off x="3328202" y="5338717"/>
                    <a:ext cx="2754999" cy="735352"/>
                  </a:xfrm>
                  <a:prstGeom prst="parallelogram">
                    <a:avLst>
                      <a:gd name="adj" fmla="val 15196"/>
                    </a:avLst>
                  </a:prstGeom>
                  <a:solidFill>
                    <a:srgbClr val="1083ca">
                      <a:alpha val="100000"/>
                    </a:srgbClr>
                  </a:solidFill>
                  <a:ln>
                    <a:noFill/>
                  </a:ln>
                </p:spPr>
                <p:txBody>
                  <a:bodyPr wrap="square" lIns="91424" tIns="45700" rIns="91424" bIns="45700" anchor="ctr" anchorCtr="0">
                    <a:noAutofit/>
                  </a:bodyPr>
                  <a:lstStyle/>
                  <a:p>
                    <a:pPr marL="0" marR="0" lvl="0" indent="0" algn="ctr" defTabSz="914400" rtl="0" eaLnBrk="1" latinLnBrk="1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defRPr/>
                    </a:pPr>
                    <a:endParaRPr kumimoji="0" sz="1800" b="0" i="0" u="none" strike="noStrike" kern="1200" cap="none" spc="0" normalizeH="0" baseline="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54" name="Google Shape;86;p1"/>
                  <p:cNvSpPr/>
                  <p:nvPr/>
                </p:nvSpPr>
                <p:spPr>
                  <a:xfrm>
                    <a:off x="3586116" y="5655717"/>
                    <a:ext cx="4679608" cy="369914"/>
                  </a:xfrm>
                  <a:prstGeom prst="parallelogram">
                    <a:avLst>
                      <a:gd name="adj" fmla="val 15457"/>
                    </a:avLst>
                  </a:prstGeom>
                  <a:gradFill>
                    <a:gsLst>
                      <a:gs pos="0">
                        <a:srgbClr val="ffc000">
                          <a:alpha val="100000"/>
                        </a:srgbClr>
                      </a:gs>
                      <a:gs pos="28000">
                        <a:srgbClr val="ff0000">
                          <a:alpha val="100000"/>
                        </a:srgbClr>
                      </a:gs>
                      <a:gs pos="58000">
                        <a:srgbClr val="9e0000">
                          <a:alpha val="100000"/>
                        </a:srgbClr>
                      </a:gs>
                      <a:gs pos="100000">
                        <a:srgbClr val="9e0000">
                          <a:alpha val="100000"/>
                        </a:srgbClr>
                      </a:gs>
                    </a:gsLst>
                    <a:lin ang="2700000" scaled="0"/>
                  </a:gradFill>
                  <a:ln>
                    <a:noFill/>
                  </a:ln>
                </p:spPr>
                <p:txBody>
                  <a:bodyPr wrap="square" lIns="91424" tIns="45700" rIns="91424" bIns="45700" anchor="ctr" anchorCtr="0">
                    <a:noAutofit/>
                  </a:bodyPr>
                  <a:lstStyle/>
                  <a:p>
                    <a:pPr marL="0" marR="0" lvl="0" indent="0" algn="ctr" defTabSz="914400" rtl="0" eaLnBrk="1" latinLnBrk="1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defRPr/>
                    </a:pPr>
                    <a:endParaRPr kumimoji="0" sz="1800" b="0" i="0" u="none" strike="noStrike" kern="1200" cap="none" spc="0" normalizeH="0" baseline="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56" name="Google Shape;88;p1"/>
                  <p:cNvSpPr txBox="1"/>
                  <p:nvPr/>
                </p:nvSpPr>
                <p:spPr>
                  <a:xfrm>
                    <a:off x="5989308" y="5412890"/>
                    <a:ext cx="2365679" cy="166361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square" lIns="91424" tIns="45700" rIns="91424" bIns="45700" anchor="t" anchorCtr="0">
                    <a:spAutoFit/>
                  </a:bodyPr>
                  <a:lstStyle/>
                  <a:p>
                    <a:pPr marL="0" marR="0" lvl="0" indent="0" algn="ctr" defTabSz="914400" rtl="0" eaLnBrk="1" latinLnBrk="1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defRPr/>
                    </a:pPr>
                    <a:r>
                      <a:rPr xmlns:mc="http://schemas.openxmlformats.org/markup-compatibility/2006" xmlns:hp="http://schemas.haansoft.com/office/presentation/8.0" kumimoji="0" lang="ko-KR" altLang="en-US" sz="3200" b="1" i="1" u="none" strike="noStrike" kern="1200" cap="none" spc="0" normalizeH="0" baseline="0" mc:Ignorable="hp" hp:hslEmbossed="0">
                        <a:solidFill>
                          <a:srgbClr val="001aff"/>
                        </a:solidFill>
                        <a:effectLst>
                          <a:outerShdw blurRad="76200" dist="76200" dir="2700000" algn="ctr" rotWithShape="0">
                            <a:srgbClr val="000000">
                              <a:alpha val="50000"/>
                            </a:srgbClr>
                          </a:outerShdw>
                        </a:effectLst>
                      </a:rPr>
                      <a:t>인도</a:t>
                    </a:r>
                    <a:r>
                      <a:rPr xmlns:mc="http://schemas.openxmlformats.org/markup-compatibility/2006" xmlns:hp="http://schemas.haansoft.com/office/presentation/8.0" kumimoji="0" lang="en-US" altLang="ko-KR" sz="3200" b="1" i="1" u="none" strike="noStrike" kern="1200" cap="none" spc="0" normalizeH="0" baseline="0" mc:Ignorable="hp" hp:hslEmbossed="0">
                        <a:solidFill>
                          <a:srgbClr val="001aff"/>
                        </a:solidFill>
                        <a:effectLst>
                          <a:outerShdw blurRad="76200" dist="76200" dir="2700000" algn="ctr" rotWithShape="0">
                            <a:srgbClr val="000000">
                              <a:alpha val="50000"/>
                            </a:srgbClr>
                          </a:outerShdw>
                        </a:effectLst>
                      </a:rPr>
                      <a:t>:000</a:t>
                    </a:r>
                    <a:r>
                      <a:rPr xmlns:mc="http://schemas.openxmlformats.org/markup-compatibility/2006" xmlns:hp="http://schemas.haansoft.com/office/presentation/8.0" kumimoji="0" lang="ko-KR" altLang="en-US" sz="3200" b="1" i="1" u="none" strike="noStrike" kern="1200" cap="none" spc="0" normalizeH="0" baseline="0" mc:Ignorable="hp" hp:hslEmbossed="0">
                        <a:solidFill>
                          <a:srgbClr val="001aff"/>
                        </a:solidFill>
                        <a:effectLst>
                          <a:outerShdw blurRad="76200" dist="76200" dir="2700000" algn="ctr" rotWithShape="0">
                            <a:srgbClr val="000000">
                              <a:alpha val="50000"/>
                            </a:srgbClr>
                          </a:outerShdw>
                        </a:effectLst>
                      </a:rPr>
                      <a:t> 목사님</a:t>
                    </a:r>
                    <a:endParaRPr xmlns:mc="http://schemas.openxmlformats.org/markup-compatibility/2006" xmlns:hp="http://schemas.haansoft.com/office/presentation/8.0" kumimoji="0" lang="ko-KR" altLang="en-US" sz="3200" b="1" i="1" u="none" strike="noStrike" kern="1200" cap="none" spc="0" normalizeH="0" baseline="0" mc:Ignorable="hp" hp:hslEmbossed="0">
                      <a:solidFill>
                        <a:srgbClr val="001aff"/>
                      </a:solidFill>
                    </a:endParaRPr>
                  </a:p>
                </p:txBody>
              </p:sp>
              <p:sp>
                <p:nvSpPr>
                  <p:cNvPr id="61" name="Google Shape;100;p1"/>
                  <p:cNvSpPr txBox="1"/>
                  <p:nvPr/>
                </p:nvSpPr>
                <p:spPr>
                  <a:xfrm>
                    <a:off x="2226267" y="5243279"/>
                    <a:ext cx="1033811" cy="130619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square" lIns="91424" tIns="45700" rIns="91424" bIns="45700" anchor="t" anchorCtr="0">
                    <a:spAutoFit/>
                  </a:bodyPr>
                  <a:lstStyle/>
                  <a:p>
                    <a:pPr marL="0" marR="0" lvl="0" indent="0" algn="l" defTabSz="914400" rtl="0" eaLnBrk="1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Font typeface="mn-ea"/>
                      <a:buNone/>
                      <a:defRPr/>
                    </a:pPr>
                    <a:r>
                      <a:rPr xmlns:mc="http://schemas.openxmlformats.org/markup-compatibility/2006" xmlns:hp="http://schemas.haansoft.com/office/presentation/8.0" kumimoji="0" lang="en-US" altLang="ko-KR" sz="2400" b="1" i="1" u="none" strike="noStrike" kern="0" cap="none" spc="0" normalizeH="0" baseline="0" mc:Ignorable="hp" hp:hslEmbossed="0">
                        <a:solidFill>
                          <a:srgbClr val="ffffff"/>
                        </a:solidFill>
                        <a:effectLst>
                          <a:outerShdw blurRad="76200" dist="76200" dir="2700000" algn="ctr" rotWithShape="0">
                            <a:srgbClr val="000000">
                              <a:alpha val="50000"/>
                            </a:srgbClr>
                          </a:outerShdw>
                        </a:effectLst>
                      </a:rPr>
                      <a:t>00</a:t>
                    </a:r>
                    <a:r>
                      <a:rPr xmlns:mc="http://schemas.openxmlformats.org/markup-compatibility/2006" xmlns:hp="http://schemas.haansoft.com/office/presentation/8.0" kumimoji="0" lang="ko-KR" sz="2400" b="1" i="1" u="none" strike="noStrike" kern="0" cap="none" spc="0" normalizeH="0" baseline="0" mc:Ignorable="hp" hp:hslEmbossed="0">
                        <a:solidFill>
                          <a:srgbClr val="ffffff"/>
                        </a:solidFill>
                        <a:effectLst>
                          <a:outerShdw blurRad="76200" dist="76200" dir="2700000" algn="ctr" rotWithShape="0">
                            <a:srgbClr val="000000">
                              <a:alpha val="50000"/>
                            </a:srgbClr>
                          </a:outerShdw>
                        </a:effectLst>
                      </a:rPr>
                      <a:t>교회</a:t>
                    </a:r>
                    <a:endParaRPr xmlns:mc="http://schemas.openxmlformats.org/markup-compatibility/2006" xmlns:hp="http://schemas.haansoft.com/office/presentation/8.0" kumimoji="0" lang="ko-KR" sz="2400" b="1" i="1" u="none" strike="noStrike" kern="0" cap="none" spc="0" normalizeH="0" baseline="0" mc:Ignorable="hp" hp:hslEmbossed="0">
                      <a:solidFill>
                        <a:srgbClr val="ffffff"/>
                      </a:solidFill>
                    </a:endParaRPr>
                  </a:p>
                </p:txBody>
              </p:sp>
            </p:grpSp>
            <p:sp>
              <p:nvSpPr>
                <p:cNvPr id="44" name="타원 6"/>
                <p:cNvSpPr/>
                <p:nvPr/>
              </p:nvSpPr>
              <p:spPr>
                <a:xfrm>
                  <a:off x="1007268" y="4816686"/>
                  <a:ext cx="2075245" cy="1791282"/>
                </a:xfrm>
                <a:prstGeom prst="ellipse">
                  <a:avLst/>
                </a:prstGeom>
                <a:solidFill>
                  <a:srgbClr val="780902">
                    <a:alpha val="100000"/>
                  </a:srgbClr>
                </a:solidFill>
                <a:ln w="57150" cap="flat" cmpd="sng" algn="ctr">
                  <a:solidFill>
                    <a:srgbClr val="ea82d1">
                      <a:alpha val="100000"/>
                    </a:srgbClr>
                  </a:solidFill>
                  <a:prstDash val="solid"/>
                  <a:miter/>
                </a:ln>
              </p:spPr>
              <p:txBody>
                <a:bodyPr anchor="ctr"/>
                <a:lstStyle/>
                <a:p>
                  <a:pPr marL="0" indent="0" algn="ctr" defTabSz="914400" rtl="0" eaLnBrk="1" latinLnBrk="1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0"/>
                    </a:spcAft>
                    <a:buNone/>
                    <a:defRPr/>
                  </a:pPr>
                  <a:endParaRPr kumimoji="0" lang="ko-KR" altLang="en-US" sz="1800" b="0" i="0" u="none" strike="noStrike" kern="1200" cap="none" spc="0" normalizeH="0" baseline="0">
                    <a:solidFill>
                      <a:srgbClr val="ffffff"/>
                    </a:solidFill>
                  </a:endParaRPr>
                </a:p>
              </p:txBody>
            </p:sp>
          </p:grpSp>
          <p:sp>
            <p:nvSpPr>
              <p:cNvPr id="69" name="TextBox 10"/>
              <p:cNvSpPr txBox="1"/>
              <p:nvPr/>
            </p:nvSpPr>
            <p:spPr>
              <a:xfrm>
                <a:off x="3655221" y="4222638"/>
                <a:ext cx="4179094" cy="958961"/>
              </a:xfrm>
              <a:prstGeom prst="rect">
                <a:avLst/>
              </a:prstGeom>
              <a:noFill/>
            </p:spPr>
            <p:txBody>
              <a:bodyPr wrap="square" bIns="0">
                <a:spAutoFit/>
              </a:bodyPr>
              <a:lstStyle/>
              <a:p>
                <a:pPr marL="0" lvl="0" indent="0" algn="ctr" defTabSz="914400" rtl="0" eaLnBrk="1" latinLnBrk="1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None/>
                  <a:defRPr/>
                </a:pPr>
                <a:r>
                  <a:rPr xmlns:mc="http://schemas.openxmlformats.org/markup-compatibility/2006" xmlns:hp="http://schemas.haansoft.com/office/presentation/8.0" kumimoji="0" lang="ko-KR" altLang="en-US" sz="6000" b="1" i="1" u="none" strike="noStrike" kern="1200" cap="none" spc="0" normalizeH="0" baseline="0" mc:Ignorable="hp" hp:hslEmbossed="0">
                    <a:solidFill>
                      <a:srgbClr val="ffc000"/>
                    </a:solidFill>
                    <a:effectLst>
                      <a:outerShdw blurRad="76200" dist="76200" dir="2700000" algn="ctr" rotWithShape="0">
                        <a:srgbClr val="000000">
                          <a:alpha val="50000"/>
                        </a:srgbClr>
                      </a:outerShdw>
                    </a:effectLst>
                  </a:rPr>
                  <a:t>축   도</a:t>
                </a:r>
                <a:endParaRPr xmlns:mc="http://schemas.openxmlformats.org/markup-compatibility/2006" xmlns:hp="http://schemas.haansoft.com/office/presentation/8.0" kumimoji="0" lang="ko-KR" altLang="en-US" sz="6000" b="1" i="1" u="none" strike="noStrike" kern="1200" cap="none" spc="0" normalizeH="0" baseline="0" mc:Ignorable="hp" hp:hslEmbossed="0">
                  <a:solidFill>
                    <a:srgbClr val="ffc000"/>
                  </a:solidFill>
                </a:endParaRPr>
              </a:p>
            </p:txBody>
          </p:sp>
        </p:grpSp>
        <p:sp>
          <p:nvSpPr>
            <p:cNvPr id="71" name="TextBox 9"/>
            <p:cNvSpPr txBox="1"/>
            <p:nvPr/>
          </p:nvSpPr>
          <p:spPr>
            <a:xfrm>
              <a:off x="3464716" y="5532812"/>
              <a:ext cx="8727284" cy="772738"/>
            </a:xfrm>
            <a:prstGeom prst="rect">
              <a:avLst/>
            </a:prstGeom>
            <a:noFill/>
          </p:spPr>
          <p:txBody>
            <a:bodyPr wrap="square" bIns="0">
              <a:spAutoFit/>
            </a:bodyPr>
            <a:lstStyle/>
            <a:p>
              <a:pPr marL="0" marR="0" lvl="0" indent="0" algn="ctr" defTabSz="914400" rtl="0" eaLnBrk="1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FontTx/>
                <a:buNone/>
                <a:defRPr/>
              </a:pPr>
              <a:r>
                <a:rPr xmlns:mc="http://schemas.openxmlformats.org/markup-compatibility/2006" xmlns:hp="http://schemas.haansoft.com/office/presentation/8.0" kumimoji="0" lang="en-US" altLang="ko-KR" sz="4800" b="1" i="1" u="none" strike="noStrike" kern="1200" cap="none" spc="0" normalizeH="0" baseline="0" mc:Ignorable="hp" hp:hslEmbossed="0">
                  <a:solidFill>
                    <a:srgbClr val="ffffff"/>
                  </a:solidFill>
                  <a:effectLst>
                    <a:outerShdw blurRad="76200" dist="76200" dir="2700000" algn="ctr" rotWithShape="0">
                      <a:srgbClr val="000000">
                        <a:alpha val="50000"/>
                      </a:srgbClr>
                    </a:outerShdw>
                  </a:effectLst>
                  <a:uLnTx/>
                  <a:uFillTx/>
                </a:rPr>
                <a:t>(</a:t>
              </a:r>
              <a:r>
                <a:rPr xmlns:mc="http://schemas.openxmlformats.org/markup-compatibility/2006" xmlns:hp="http://schemas.haansoft.com/office/presentation/8.0" kumimoji="0" lang="ko-KR" altLang="en-US" sz="4800" b="1" i="1" u="none" strike="noStrike" kern="1200" cap="none" spc="0" normalizeH="0" baseline="0" mc:Ignorable="hp" hp:hslEmbossed="0">
                  <a:solidFill>
                    <a:srgbClr val="ffffff"/>
                  </a:solidFill>
                  <a:effectLst>
                    <a:outerShdw blurRad="76200" dist="76200" dir="2700000" algn="ctr" rotWithShape="0">
                      <a:srgbClr val="000000">
                        <a:alpha val="50000"/>
                      </a:srgbClr>
                    </a:outerShdw>
                  </a:effectLst>
                  <a:uLnTx/>
                  <a:uFillTx/>
                </a:rPr>
                <a:t>올겐후주</a:t>
              </a:r>
              <a:r>
                <a:rPr xmlns:mc="http://schemas.openxmlformats.org/markup-compatibility/2006" xmlns:hp="http://schemas.haansoft.com/office/presentation/8.0" kumimoji="0" lang="en-US" altLang="ko-KR" sz="4800" b="1" i="1" u="none" strike="noStrike" kern="1200" cap="none" spc="0" normalizeH="0" baseline="0" mc:Ignorable="hp" hp:hslEmbossed="0">
                  <a:solidFill>
                    <a:srgbClr val="ffffff"/>
                  </a:solidFill>
                  <a:effectLst>
                    <a:outerShdw blurRad="76200" dist="76200" dir="2700000" algn="ctr" rotWithShape="0">
                      <a:srgbClr val="000000">
                        <a:alpha val="50000"/>
                      </a:srgbClr>
                    </a:outerShdw>
                  </a:effectLst>
                  <a:uLnTx/>
                  <a:uFillTx/>
                </a:rPr>
                <a:t>)</a:t>
              </a:r>
              <a:endParaRPr xmlns:mc="http://schemas.openxmlformats.org/markup-compatibility/2006" xmlns:hp="http://schemas.haansoft.com/office/presentation/8.0" kumimoji="0" lang="en-US" altLang="ko-KR" sz="4800" b="1" i="1" u="none" strike="noStrike" kern="1200" cap="none" spc="0" normalizeH="0" baseline="0" mc:Ignorable="hp" hp:hslEmbossed="0">
                <a:solidFill>
                  <a:srgbClr val="ffffff"/>
                </a:solidFill>
              </a:endParaRPr>
            </a:p>
          </p:txBody>
        </p:sp>
      </p:grpSp>
      <p:sp>
        <p:nvSpPr>
          <p:cNvPr id="74" name="Google Shape;66;p14"/>
          <p:cNvSpPr txBox="1"/>
          <p:nvPr/>
        </p:nvSpPr>
        <p:spPr>
          <a:xfrm>
            <a:off x="0" y="0"/>
            <a:ext cx="4882932" cy="502933"/>
          </a:xfrm>
          <a:prstGeom prst="rect">
            <a:avLst/>
          </a:prstGeom>
          <a:noFill/>
          <a:ln>
            <a:noFill/>
          </a:ln>
        </p:spPr>
        <p:txBody>
          <a:bodyPr wrap="square" lIns="91424" tIns="91424" rIns="91424" bIns="91424" anchor="t" anchorCtr="0">
            <a:spAutoFit/>
          </a:bodyPr>
          <a:p>
            <a:pPr marL="0" marR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mn-ea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2100" b="1" i="0" u="none" strike="noStrike" kern="0" cap="none" spc="0" normalizeH="0" baseline="0" mc:Ignorable="hp" hp:hslEmbossed="0">
                <a:solidFill>
                  <a:srgbClr val="ffffff"/>
                </a:solidFill>
              </a:rPr>
              <a:t>※ 일어나 주시기 바랍니다</a:t>
            </a:r>
            <a:r>
              <a:rPr xmlns:mc="http://schemas.openxmlformats.org/markup-compatibility/2006" xmlns:hp="http://schemas.haansoft.com/office/presentation/8.0" kumimoji="0" lang="en-US" altLang="ko-KR" sz="2100" b="1" i="0" u="none" strike="noStrike" kern="0" cap="none" spc="0" normalizeH="0" baseline="0" mc:Ignorable="hp" hp:hslEmbossed="0">
                <a:solidFill>
                  <a:srgbClr val="ffffff"/>
                </a:solidFill>
              </a:rPr>
              <a:t>.</a:t>
            </a:r>
            <a:endParaRPr xmlns:mc="http://schemas.openxmlformats.org/markup-compatibility/2006" xmlns:hp="http://schemas.haansoft.com/office/presentation/8.0" kumimoji="0" lang="en-US" altLang="ko-KR" sz="2100" b="1" i="0" u="none" strike="noStrike" kern="0" cap="none" spc="0" normalizeH="0" baseline="0" mc:Ignorable="hp" hp:hslEmbossed="0">
              <a:solidFill>
                <a:srgbClr val="ffffff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72" name="그룹 71"/>
          <p:cNvGrpSpPr/>
          <p:nvPr/>
        </p:nvGrpSpPr>
        <p:grpSpPr>
          <a:xfrm rot="0">
            <a:off x="0" y="3667128"/>
            <a:ext cx="12192001" cy="3190871"/>
            <a:chOff x="0" y="3667128"/>
            <a:chExt cx="12192001" cy="3190871"/>
          </a:xfrm>
        </p:grpSpPr>
        <p:grpSp>
          <p:nvGrpSpPr>
            <p:cNvPr id="70" name="그룹 69"/>
            <p:cNvGrpSpPr/>
            <p:nvPr/>
          </p:nvGrpSpPr>
          <p:grpSpPr>
            <a:xfrm rot="0">
              <a:off x="0" y="3667128"/>
              <a:ext cx="12192001" cy="3190871"/>
              <a:chOff x="0" y="3667128"/>
              <a:chExt cx="12192001" cy="3190871"/>
            </a:xfrm>
          </p:grpSpPr>
          <p:grpSp>
            <p:nvGrpSpPr>
              <p:cNvPr id="63" name="그룹 62"/>
              <p:cNvGrpSpPr/>
              <p:nvPr/>
            </p:nvGrpSpPr>
            <p:grpSpPr>
              <a:xfrm rot="0">
                <a:off x="0" y="3667128"/>
                <a:ext cx="12192001" cy="3190871"/>
                <a:chOff x="0" y="3667127"/>
                <a:chExt cx="12192001" cy="3190871"/>
              </a:xfrm>
            </p:grpSpPr>
            <p:grpSp>
              <p:nvGrpSpPr>
                <p:cNvPr id="51" name="그룹 50"/>
                <p:cNvGrpSpPr/>
                <p:nvPr/>
              </p:nvGrpSpPr>
              <p:grpSpPr>
                <a:xfrm rot="0">
                  <a:off x="0" y="3667127"/>
                  <a:ext cx="12192001" cy="3190871"/>
                  <a:chOff x="1417751" y="5153162"/>
                  <a:chExt cx="6937237" cy="920907"/>
                </a:xfrm>
              </p:grpSpPr>
              <p:sp>
                <p:nvSpPr>
                  <p:cNvPr id="52" name="Google Shape;84;p1"/>
                  <p:cNvSpPr/>
                  <p:nvPr/>
                </p:nvSpPr>
                <p:spPr>
                  <a:xfrm>
                    <a:off x="1417751" y="5308357"/>
                    <a:ext cx="6935629" cy="765711"/>
                  </a:xfrm>
                  <a:prstGeom prst="parallelogram">
                    <a:avLst>
                      <a:gd name="adj" fmla="val 0"/>
                    </a:avLst>
                  </a:prstGeom>
                  <a:solidFill>
                    <a:srgbClr val="ffffff">
                      <a:alpha val="100000"/>
                    </a:srgbClr>
                  </a:solidFill>
                  <a:ln>
                    <a:noFill/>
                  </a:ln>
                </p:spPr>
                <p:txBody>
                  <a:bodyPr wrap="square" lIns="91424" tIns="45700" rIns="91424" bIns="45700" anchor="ctr" anchorCtr="0">
                    <a:noAutofit/>
                  </a:bodyPr>
                  <a:lstStyle/>
                  <a:p>
                    <a:pPr marL="0" marR="0" lvl="0" indent="0" algn="ctr" defTabSz="914400" rtl="0" eaLnBrk="1" latinLnBrk="1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defRPr/>
                    </a:pPr>
                    <a:endParaRPr kumimoji="0" sz="1800" b="0" i="0" u="none" strike="noStrike" kern="1200" cap="none" spc="0" normalizeH="0" baseline="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53" name="Google Shape;85;p1"/>
                  <p:cNvSpPr/>
                  <p:nvPr/>
                </p:nvSpPr>
                <p:spPr>
                  <a:xfrm>
                    <a:off x="1707661" y="5153162"/>
                    <a:ext cx="1771847" cy="878038"/>
                  </a:xfrm>
                  <a:prstGeom prst="parallelogram">
                    <a:avLst>
                      <a:gd name="adj" fmla="val 16080"/>
                    </a:avLst>
                  </a:prstGeom>
                  <a:gradFill>
                    <a:gsLst>
                      <a:gs pos="0">
                        <a:srgbClr val="ffc000">
                          <a:alpha val="100000"/>
                        </a:srgbClr>
                      </a:gs>
                      <a:gs pos="28000">
                        <a:srgbClr val="ff0000">
                          <a:alpha val="100000"/>
                        </a:srgbClr>
                      </a:gs>
                      <a:gs pos="58000">
                        <a:srgbClr val="9e0000">
                          <a:alpha val="100000"/>
                        </a:srgbClr>
                      </a:gs>
                      <a:gs pos="100000">
                        <a:srgbClr val="9e0000">
                          <a:alpha val="100000"/>
                        </a:srgbClr>
                      </a:gs>
                    </a:gsLst>
                    <a:lin ang="2700000" scaled="0"/>
                  </a:gradFill>
                  <a:ln>
                    <a:noFill/>
                  </a:ln>
                </p:spPr>
                <p:txBody>
                  <a:bodyPr wrap="square" lIns="91424" tIns="45700" rIns="91424" bIns="45700" anchor="ctr" anchorCtr="0">
                    <a:noAutofit/>
                  </a:bodyPr>
                  <a:lstStyle/>
                  <a:p>
                    <a:pPr marL="0" marR="0" lvl="0" indent="0" algn="ctr" defTabSz="914400" rtl="0" eaLnBrk="1" latinLnBrk="1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defRPr/>
                    </a:pPr>
                    <a:endParaRPr kumimoji="0" sz="1800" b="0" i="0" u="none" strike="noStrike" kern="1200" cap="none" spc="0" normalizeH="0" baseline="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55" name="Google Shape;87;p1"/>
                  <p:cNvSpPr/>
                  <p:nvPr/>
                </p:nvSpPr>
                <p:spPr>
                  <a:xfrm>
                    <a:off x="3328202" y="5338717"/>
                    <a:ext cx="2754999" cy="735352"/>
                  </a:xfrm>
                  <a:prstGeom prst="parallelogram">
                    <a:avLst>
                      <a:gd name="adj" fmla="val 15196"/>
                    </a:avLst>
                  </a:prstGeom>
                  <a:solidFill>
                    <a:srgbClr val="1083ca">
                      <a:alpha val="100000"/>
                    </a:srgbClr>
                  </a:solidFill>
                  <a:ln>
                    <a:noFill/>
                  </a:ln>
                </p:spPr>
                <p:txBody>
                  <a:bodyPr wrap="square" lIns="91424" tIns="45700" rIns="91424" bIns="45700" anchor="ctr" anchorCtr="0">
                    <a:noAutofit/>
                  </a:bodyPr>
                  <a:lstStyle/>
                  <a:p>
                    <a:pPr marL="0" marR="0" lvl="0" indent="0" algn="ctr" defTabSz="914400" rtl="0" eaLnBrk="1" latinLnBrk="1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defRPr/>
                    </a:pPr>
                    <a:endParaRPr kumimoji="0" sz="1800" b="0" i="0" u="none" strike="noStrike" kern="1200" cap="none" spc="0" normalizeH="0" baseline="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54" name="Google Shape;86;p1"/>
                  <p:cNvSpPr/>
                  <p:nvPr/>
                </p:nvSpPr>
                <p:spPr>
                  <a:xfrm>
                    <a:off x="3586116" y="5655717"/>
                    <a:ext cx="4679608" cy="369914"/>
                  </a:xfrm>
                  <a:prstGeom prst="parallelogram">
                    <a:avLst>
                      <a:gd name="adj" fmla="val 15457"/>
                    </a:avLst>
                  </a:prstGeom>
                  <a:gradFill>
                    <a:gsLst>
                      <a:gs pos="0">
                        <a:srgbClr val="ffc000">
                          <a:alpha val="100000"/>
                        </a:srgbClr>
                      </a:gs>
                      <a:gs pos="28000">
                        <a:srgbClr val="ff0000">
                          <a:alpha val="100000"/>
                        </a:srgbClr>
                      </a:gs>
                      <a:gs pos="58000">
                        <a:srgbClr val="9e0000">
                          <a:alpha val="100000"/>
                        </a:srgbClr>
                      </a:gs>
                      <a:gs pos="100000">
                        <a:srgbClr val="9e0000">
                          <a:alpha val="100000"/>
                        </a:srgbClr>
                      </a:gs>
                    </a:gsLst>
                    <a:lin ang="2700000" scaled="0"/>
                  </a:gradFill>
                  <a:ln>
                    <a:noFill/>
                  </a:ln>
                </p:spPr>
                <p:txBody>
                  <a:bodyPr wrap="square" lIns="91424" tIns="45700" rIns="91424" bIns="45700" anchor="ctr" anchorCtr="0">
                    <a:noAutofit/>
                  </a:bodyPr>
                  <a:lstStyle/>
                  <a:p>
                    <a:pPr marL="0" marR="0" lvl="0" indent="0" algn="ctr" defTabSz="914400" rtl="0" eaLnBrk="1" latinLnBrk="1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defRPr/>
                    </a:pPr>
                    <a:endParaRPr kumimoji="0" sz="1800" b="0" i="0" u="none" strike="noStrike" kern="1200" cap="none" spc="0" normalizeH="0" baseline="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56" name="Google Shape;88;p1"/>
                  <p:cNvSpPr txBox="1"/>
                  <p:nvPr/>
                </p:nvSpPr>
                <p:spPr>
                  <a:xfrm>
                    <a:off x="5000210" y="5412890"/>
                    <a:ext cx="3354778" cy="166361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square" lIns="91424" tIns="45700" rIns="91424" bIns="45700" anchor="t" anchorCtr="0">
                    <a:spAutoFit/>
                  </a:bodyPr>
                  <a:lstStyle/>
                  <a:p>
                    <a:pPr marL="0" marR="0" lvl="0" indent="0" algn="ctr" defTabSz="914400" rtl="0" eaLnBrk="1" latinLnBrk="1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defRPr/>
                    </a:pPr>
                    <a:r>
                      <a:rPr xmlns:mc="http://schemas.openxmlformats.org/markup-compatibility/2006" xmlns:hp="http://schemas.haansoft.com/office/presentation/8.0" kumimoji="0" lang="ko-KR" altLang="en-US" sz="3200" b="1" i="1" u="none" strike="noStrike" kern="1200" cap="none" spc="0" normalizeH="0" baseline="0" mc:Ignorable="hp" hp:hslEmbossed="0">
                        <a:solidFill>
                          <a:srgbClr val="001aff"/>
                        </a:solidFill>
                        <a:effectLst>
                          <a:outerShdw blurRad="76200" dist="76200" dir="2700000" algn="ctr" rotWithShape="0">
                            <a:srgbClr val="000000">
                              <a:alpha val="50000"/>
                            </a:srgbClr>
                          </a:outerShdw>
                        </a:effectLst>
                      </a:rPr>
                      <a:t>다 같 이</a:t>
                    </a:r>
                    <a:endParaRPr xmlns:mc="http://schemas.openxmlformats.org/markup-compatibility/2006" xmlns:hp="http://schemas.haansoft.com/office/presentation/8.0" kumimoji="0" lang="ko-KR" altLang="en-US" sz="3200" b="1" i="1" u="none" strike="noStrike" kern="1200" cap="none" spc="0" normalizeH="0" baseline="0" mc:Ignorable="hp" hp:hslEmbossed="0">
                      <a:solidFill>
                        <a:srgbClr val="001aff"/>
                      </a:solidFill>
                    </a:endParaRPr>
                  </a:p>
                </p:txBody>
              </p:sp>
              <p:sp>
                <p:nvSpPr>
                  <p:cNvPr id="61" name="Google Shape;100;p1"/>
                  <p:cNvSpPr txBox="1"/>
                  <p:nvPr/>
                </p:nvSpPr>
                <p:spPr>
                  <a:xfrm>
                    <a:off x="2226267" y="5243279"/>
                    <a:ext cx="1033811" cy="130619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square" lIns="91424" tIns="45700" rIns="91424" bIns="45700" anchor="t" anchorCtr="0">
                    <a:spAutoFit/>
                  </a:bodyPr>
                  <a:lstStyle/>
                  <a:p>
                    <a:pPr marL="0" marR="0" lvl="0" indent="0" algn="l" defTabSz="914400" rtl="0" eaLnBrk="1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Font typeface="mn-ea"/>
                      <a:buNone/>
                      <a:defRPr/>
                    </a:pPr>
                    <a:r>
                      <a:rPr xmlns:mc="http://schemas.openxmlformats.org/markup-compatibility/2006" xmlns:hp="http://schemas.haansoft.com/office/presentation/8.0" kumimoji="0" lang="en-US" altLang="ko-KR" sz="2400" b="1" i="1" u="none" strike="noStrike" kern="0" cap="none" spc="0" normalizeH="0" baseline="0" mc:Ignorable="hp" hp:hslEmbossed="0">
                        <a:solidFill>
                          <a:srgbClr val="ffffff"/>
                        </a:solidFill>
                        <a:effectLst>
                          <a:outerShdw blurRad="76200" dist="76200" dir="2700000" algn="ctr" rotWithShape="0">
                            <a:srgbClr val="000000">
                              <a:alpha val="50000"/>
                            </a:srgbClr>
                          </a:outerShdw>
                        </a:effectLst>
                      </a:rPr>
                      <a:t>00</a:t>
                    </a:r>
                    <a:r>
                      <a:rPr xmlns:mc="http://schemas.openxmlformats.org/markup-compatibility/2006" xmlns:hp="http://schemas.haansoft.com/office/presentation/8.0" kumimoji="0" lang="ko-KR" sz="2400" b="1" i="1" u="none" strike="noStrike" kern="0" cap="none" spc="0" normalizeH="0" baseline="0" mc:Ignorable="hp" hp:hslEmbossed="0">
                        <a:solidFill>
                          <a:srgbClr val="ffffff"/>
                        </a:solidFill>
                        <a:effectLst>
                          <a:outerShdw blurRad="76200" dist="76200" dir="2700000" algn="ctr" rotWithShape="0">
                            <a:srgbClr val="000000">
                              <a:alpha val="50000"/>
                            </a:srgbClr>
                          </a:outerShdw>
                        </a:effectLst>
                      </a:rPr>
                      <a:t>교회</a:t>
                    </a:r>
                    <a:endParaRPr xmlns:mc="http://schemas.openxmlformats.org/markup-compatibility/2006" xmlns:hp="http://schemas.haansoft.com/office/presentation/8.0" kumimoji="0" lang="ko-KR" sz="2400" b="1" i="1" u="none" strike="noStrike" kern="0" cap="none" spc="0" normalizeH="0" baseline="0" mc:Ignorable="hp" hp:hslEmbossed="0">
                      <a:solidFill>
                        <a:srgbClr val="ffffff"/>
                      </a:solidFill>
                    </a:endParaRPr>
                  </a:p>
                </p:txBody>
              </p:sp>
            </p:grpSp>
            <p:sp>
              <p:nvSpPr>
                <p:cNvPr id="44" name="타원 6"/>
                <p:cNvSpPr/>
                <p:nvPr/>
              </p:nvSpPr>
              <p:spPr>
                <a:xfrm>
                  <a:off x="1007268" y="4816686"/>
                  <a:ext cx="2075245" cy="1791282"/>
                </a:xfrm>
                <a:prstGeom prst="ellipse">
                  <a:avLst/>
                </a:prstGeom>
                <a:solidFill>
                  <a:srgbClr val="780902">
                    <a:alpha val="100000"/>
                  </a:srgbClr>
                </a:solidFill>
                <a:ln w="57150" cap="flat" cmpd="sng" algn="ctr">
                  <a:solidFill>
                    <a:srgbClr val="ea82d1">
                      <a:alpha val="100000"/>
                    </a:srgbClr>
                  </a:solidFill>
                  <a:prstDash val="solid"/>
                  <a:miter/>
                </a:ln>
              </p:spPr>
              <p:txBody>
                <a:bodyPr anchor="ctr"/>
                <a:lstStyle/>
                <a:p>
                  <a:pPr marL="0" indent="0" algn="ctr" defTabSz="914400" rtl="0" eaLnBrk="1" latinLnBrk="1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0"/>
                    </a:spcAft>
                    <a:buNone/>
                    <a:defRPr/>
                  </a:pPr>
                  <a:endParaRPr kumimoji="0" lang="ko-KR" altLang="en-US" sz="1800" b="0" i="0" u="none" strike="noStrike" kern="1200" cap="none" spc="0" normalizeH="0" baseline="0">
                    <a:solidFill>
                      <a:srgbClr val="ffffff"/>
                    </a:solidFill>
                  </a:endParaRPr>
                </a:p>
              </p:txBody>
            </p:sp>
          </p:grpSp>
          <p:sp>
            <p:nvSpPr>
              <p:cNvPr id="69" name="TextBox 10"/>
              <p:cNvSpPr txBox="1"/>
              <p:nvPr/>
            </p:nvSpPr>
            <p:spPr>
              <a:xfrm>
                <a:off x="3655221" y="4222638"/>
                <a:ext cx="4179094" cy="1330437"/>
              </a:xfrm>
              <a:prstGeom prst="rect">
                <a:avLst/>
              </a:prstGeom>
              <a:noFill/>
            </p:spPr>
            <p:txBody>
              <a:bodyPr wrap="square" bIns="0">
                <a:spAutoFit/>
              </a:bodyPr>
              <a:lstStyle/>
              <a:p>
                <a:pPr marL="0" lvl="0" indent="0" algn="ctr" defTabSz="914400" rtl="0" eaLnBrk="1" latinLnBrk="1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None/>
                  <a:defRPr/>
                </a:pPr>
                <a:r>
                  <a:rPr xmlns:mc="http://schemas.openxmlformats.org/markup-compatibility/2006" xmlns:hp="http://schemas.haansoft.com/office/presentation/8.0" kumimoji="0" lang="ko-KR" altLang="en-US" sz="6000" b="1" i="1" u="none" strike="noStrike" kern="1200" cap="none" spc="0" normalizeH="0" baseline="0" mc:Ignorable="hp" hp:hslEmbossed="0">
                    <a:solidFill>
                      <a:srgbClr val="ffc000"/>
                    </a:solidFill>
                    <a:effectLst>
                      <a:outerShdw blurRad="76200" dist="76200" dir="2700000" algn="ctr" rotWithShape="0">
                        <a:srgbClr val="000000">
                          <a:alpha val="50000"/>
                        </a:srgbClr>
                      </a:outerShdw>
                    </a:effectLst>
                  </a:rPr>
                  <a:t>경 배 찬 송</a:t>
                </a:r>
                <a:endParaRPr xmlns:mc="http://schemas.openxmlformats.org/markup-compatibility/2006" xmlns:hp="http://schemas.haansoft.com/office/presentation/8.0" kumimoji="0" lang="ko-KR" altLang="en-US" sz="6000" b="1" i="1" u="none" strike="noStrike" kern="1200" cap="none" spc="0" normalizeH="0" baseline="0" mc:Ignorable="hp" hp:hslEmbossed="0">
                  <a:solidFill>
                    <a:srgbClr val="ffc000"/>
                  </a:solidFill>
                  <a:effectLst>
                    <a:outerShdw blurRad="76200" dist="76200" dir="2700000" algn="ctr" rotWithShape="0">
                      <a:srgbClr val="000000">
                        <a:alpha val="50000"/>
                      </a:srgbClr>
                    </a:outerShdw>
                  </a:effectLst>
                </a:endParaRPr>
              </a:p>
              <a:p>
                <a:pPr marL="0" lvl="0" indent="0" algn="ctr" defTabSz="914400" rtl="0" eaLnBrk="1" latinLnBrk="1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None/>
                  <a:defRPr/>
                </a:pPr>
                <a:endPara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  <a:solidFill>
                    <a:srgbClr val="ffc000"/>
                  </a:solidFill>
                  <a:effectLst>
                    <a:outerShdw dist="63500" dir="9120000" sx="109000" sy="109000" algn="tl">
                      <a:srgbClr val="000000">
                        <a:alpha val="38000"/>
                      </a:srgbClr>
                    </a:outerShdw>
                  </a:effectLst>
                </a:endParaRPr>
              </a:p>
            </p:txBody>
          </p:sp>
        </p:grpSp>
        <p:sp>
          <p:nvSpPr>
            <p:cNvPr id="71" name="TextBox 9"/>
            <p:cNvSpPr txBox="1"/>
            <p:nvPr/>
          </p:nvSpPr>
          <p:spPr>
            <a:xfrm>
              <a:off x="4583904" y="5532812"/>
              <a:ext cx="7608097" cy="1048962"/>
            </a:xfrm>
            <a:prstGeom prst="rect">
              <a:avLst/>
            </a:prstGeom>
            <a:noFill/>
          </p:spPr>
          <p:txBody>
            <a:bodyPr wrap="square" bIns="0">
              <a:spAutoFit/>
            </a:bodyPr>
            <a:lstStyle/>
            <a:p>
              <a:pPr marL="0" marR="0" lvl="0" indent="0" algn="ctr" defTabSz="914400" rtl="0" eaLnBrk="1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FontTx/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6600" b="1" i="1" u="none" strike="noStrike" kern="1200" cap="none" spc="0" normalizeH="0" baseline="0" mc:Ignorable="hp" hp:hslEmbossed="0">
                  <a:solidFill>
                    <a:srgbClr val="ffffff"/>
                  </a:solidFill>
                  <a:effectLst>
                    <a:outerShdw blurRad="76200" dist="76200" dir="2700000" algn="ctr" rotWithShape="0">
                      <a:srgbClr val="000000">
                        <a:alpha val="50000"/>
                      </a:srgbClr>
                    </a:outerShdw>
                  </a:effectLst>
                  <a:uLnTx/>
                  <a:uFillTx/>
                </a:rPr>
                <a:t>찬송가  </a:t>
              </a:r>
              <a:r>
                <a:rPr xmlns:mc="http://schemas.openxmlformats.org/markup-compatibility/2006" xmlns:hp="http://schemas.haansoft.com/office/presentation/8.0" kumimoji="0" lang="en-US" altLang="ko-KR" sz="6600" b="1" i="1" u="none" strike="noStrike" kern="1200" cap="none" spc="0" normalizeH="0" baseline="0" mc:Ignorable="hp" hp:hslEmbossed="0">
                  <a:solidFill>
                    <a:srgbClr val="ffffff"/>
                  </a:solidFill>
                  <a:effectLst>
                    <a:outerShdw blurRad="76200" dist="76200" dir="2700000" algn="ctr" rotWithShape="0">
                      <a:srgbClr val="000000">
                        <a:alpha val="50000"/>
                      </a:srgbClr>
                    </a:outerShdw>
                  </a:effectLst>
                  <a:uLnTx/>
                  <a:uFillTx/>
                </a:rPr>
                <a:t>000</a:t>
              </a:r>
              <a:r>
                <a:rPr xmlns:mc="http://schemas.openxmlformats.org/markup-compatibility/2006" xmlns:hp="http://schemas.haansoft.com/office/presentation/8.0" kumimoji="0" lang="ko-KR" altLang="en-US" sz="6600" b="1" i="1" u="none" strike="noStrike" kern="1200" cap="none" spc="0" normalizeH="0" baseline="0" mc:Ignorable="hp" hp:hslEmbossed="0">
                  <a:solidFill>
                    <a:srgbClr val="ffffff"/>
                  </a:solidFill>
                  <a:effectLst>
                    <a:outerShdw blurRad="76200" dist="76200" dir="2700000" algn="ctr" rotWithShape="0">
                      <a:srgbClr val="000000">
                        <a:alpha val="50000"/>
                      </a:srgbClr>
                    </a:outerShdw>
                  </a:effectLst>
                  <a:uLnTx/>
                  <a:uFillTx/>
                </a:rPr>
                <a:t>장</a:t>
              </a:r>
              <a:r>
                <a:rPr xmlns:mc="http://schemas.openxmlformats.org/markup-compatibility/2006" xmlns:hp="http://schemas.haansoft.com/office/presentation/8.0" kumimoji="0" lang="ko-KR" altLang="en-US" sz="6600" b="1" i="1" u="none" strike="noStrike" kern="1200" cap="none" spc="0" normalizeH="0" baseline="0" mc:Ignorable="hp" hp:hslEmbossed="0">
                  <a:solidFill>
                    <a:srgbClr val="ffffff"/>
                  </a:solidFill>
                  <a:effectLst>
                    <a:outerShdw dist="63500" dir="9120000" sx="109000" sy="109000" algn="tl">
                      <a:srgbClr val="000000">
                        <a:alpha val="38000"/>
                      </a:srgbClr>
                    </a:outerShdw>
                  </a:effectLst>
                  <a:uLnTx/>
                  <a:uFillTx/>
                </a:rPr>
                <a:t> </a:t>
              </a:r>
              <a:endParaRPr xmlns:mc="http://schemas.openxmlformats.org/markup-compatibility/2006" xmlns:hp="http://schemas.haansoft.com/office/presentation/8.0" kumimoji="0" lang="ko-KR" altLang="en-US" sz="6600" b="1" i="1" u="none" strike="noStrike" kern="1200" cap="none" spc="0" normalizeH="0" baseline="0" mc:Ignorable="hp" hp:hslEmbossed="0">
                <a:solidFill>
                  <a:srgbClr val="ffffff"/>
                </a:solidFill>
                <a:effectLst>
                  <a:outerShdw dist="215900" dir="10920000" sx="109000" sy="109000" algn="tl">
                    <a:srgbClr val="000000">
                      <a:alpha val="38000"/>
                    </a:srgbClr>
                  </a:outerShdw>
                </a:effectLst>
                <a:uLnTx/>
                <a:uFillTx/>
              </a:endParaRPr>
            </a:p>
          </p:txBody>
        </p:sp>
      </p:grpSp>
      <p:sp>
        <p:nvSpPr>
          <p:cNvPr id="73" name="Google Shape;66;p14"/>
          <p:cNvSpPr txBox="1"/>
          <p:nvPr/>
        </p:nvSpPr>
        <p:spPr>
          <a:xfrm>
            <a:off x="0" y="0"/>
            <a:ext cx="4882932" cy="502933"/>
          </a:xfrm>
          <a:prstGeom prst="rect">
            <a:avLst/>
          </a:prstGeom>
          <a:noFill/>
          <a:ln>
            <a:noFill/>
          </a:ln>
        </p:spPr>
        <p:txBody>
          <a:bodyPr wrap="square" lIns="91424" tIns="91424" rIns="91424" bIns="91424" anchor="t" anchorCtr="0">
            <a:spAutoFit/>
          </a:bodyPr>
          <a:p>
            <a:pPr marL="0" marR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mn-ea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2100" b="1" i="0" u="none" strike="noStrike" kern="0" cap="none" spc="0" normalizeH="0" baseline="0" mc:Ignorable="hp" hp:hslEmbossed="0">
                <a:solidFill>
                  <a:srgbClr val="ffffff"/>
                </a:solidFill>
              </a:rPr>
              <a:t>※ 일어나 주시기 바랍니다</a:t>
            </a:r>
            <a:r>
              <a:rPr xmlns:mc="http://schemas.openxmlformats.org/markup-compatibility/2006" xmlns:hp="http://schemas.haansoft.com/office/presentation/8.0" kumimoji="0" lang="en-US" altLang="ko-KR" sz="2100" b="1" i="0" u="none" strike="noStrike" kern="0" cap="none" spc="0" normalizeH="0" baseline="0" mc:Ignorable="hp" hp:hslEmbossed="0">
                <a:solidFill>
                  <a:srgbClr val="ffffff"/>
                </a:solidFill>
              </a:rPr>
              <a:t>.</a:t>
            </a:r>
            <a:endParaRPr xmlns:mc="http://schemas.openxmlformats.org/markup-compatibility/2006" xmlns:hp="http://schemas.haansoft.com/office/presentation/8.0" kumimoji="0" lang="en-US" altLang="ko-KR" sz="2100" b="1" i="0" u="none" strike="noStrike" kern="0" cap="none" spc="0" normalizeH="0" baseline="0" mc:Ignorable="hp" hp:hslEmbossed="0">
              <a:solidFill>
                <a:srgbClr val="ffffff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4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72" name="그룹 71"/>
          <p:cNvGrpSpPr/>
          <p:nvPr/>
        </p:nvGrpSpPr>
        <p:grpSpPr>
          <a:xfrm rot="0">
            <a:off x="0" y="3667128"/>
            <a:ext cx="12192001" cy="3190871"/>
            <a:chOff x="0" y="3667128"/>
            <a:chExt cx="12192001" cy="3190871"/>
          </a:xfrm>
        </p:grpSpPr>
        <p:grpSp>
          <p:nvGrpSpPr>
            <p:cNvPr id="70" name="그룹 69"/>
            <p:cNvGrpSpPr/>
            <p:nvPr/>
          </p:nvGrpSpPr>
          <p:grpSpPr>
            <a:xfrm rot="0">
              <a:off x="0" y="3667128"/>
              <a:ext cx="12192001" cy="3190871"/>
              <a:chOff x="0" y="3667128"/>
              <a:chExt cx="12192001" cy="3190871"/>
            </a:xfrm>
          </p:grpSpPr>
          <p:grpSp>
            <p:nvGrpSpPr>
              <p:cNvPr id="63" name="그룹 62"/>
              <p:cNvGrpSpPr/>
              <p:nvPr/>
            </p:nvGrpSpPr>
            <p:grpSpPr>
              <a:xfrm rot="0">
                <a:off x="0" y="3667128"/>
                <a:ext cx="12192001" cy="3190871"/>
                <a:chOff x="0" y="3667127"/>
                <a:chExt cx="12192001" cy="3190871"/>
              </a:xfrm>
            </p:grpSpPr>
            <p:grpSp>
              <p:nvGrpSpPr>
                <p:cNvPr id="51" name="그룹 50"/>
                <p:cNvGrpSpPr/>
                <p:nvPr/>
              </p:nvGrpSpPr>
              <p:grpSpPr>
                <a:xfrm rot="0">
                  <a:off x="0" y="3667127"/>
                  <a:ext cx="12192001" cy="3190871"/>
                  <a:chOff x="1417751" y="5153162"/>
                  <a:chExt cx="6937237" cy="920907"/>
                </a:xfrm>
              </p:grpSpPr>
              <p:sp>
                <p:nvSpPr>
                  <p:cNvPr id="52" name="Google Shape;84;p1"/>
                  <p:cNvSpPr/>
                  <p:nvPr/>
                </p:nvSpPr>
                <p:spPr>
                  <a:xfrm>
                    <a:off x="1417751" y="5308357"/>
                    <a:ext cx="6935629" cy="765711"/>
                  </a:xfrm>
                  <a:prstGeom prst="parallelogram">
                    <a:avLst>
                      <a:gd name="adj" fmla="val 0"/>
                    </a:avLst>
                  </a:prstGeom>
                  <a:solidFill>
                    <a:srgbClr val="ffffff">
                      <a:alpha val="100000"/>
                    </a:srgbClr>
                  </a:solidFill>
                  <a:ln>
                    <a:noFill/>
                  </a:ln>
                </p:spPr>
                <p:txBody>
                  <a:bodyPr wrap="square" lIns="91424" tIns="45700" rIns="91424" bIns="45700" anchor="ctr" anchorCtr="0">
                    <a:noAutofit/>
                  </a:bodyPr>
                  <a:lstStyle/>
                  <a:p>
                    <a:pPr marL="0" marR="0" lvl="0" indent="0" algn="ctr" defTabSz="914400" rtl="0" eaLnBrk="1" latinLnBrk="1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defRPr/>
                    </a:pPr>
                    <a:endParaRPr kumimoji="0" sz="1800" b="0" i="0" u="none" strike="noStrike" kern="1200" cap="none" spc="0" normalizeH="0" baseline="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53" name="Google Shape;85;p1"/>
                  <p:cNvSpPr/>
                  <p:nvPr/>
                </p:nvSpPr>
                <p:spPr>
                  <a:xfrm>
                    <a:off x="1707661" y="5153162"/>
                    <a:ext cx="1771847" cy="878038"/>
                  </a:xfrm>
                  <a:prstGeom prst="parallelogram">
                    <a:avLst>
                      <a:gd name="adj" fmla="val 16080"/>
                    </a:avLst>
                  </a:prstGeom>
                  <a:gradFill>
                    <a:gsLst>
                      <a:gs pos="0">
                        <a:srgbClr val="ffc000">
                          <a:alpha val="100000"/>
                        </a:srgbClr>
                      </a:gs>
                      <a:gs pos="28000">
                        <a:srgbClr val="ff0000">
                          <a:alpha val="100000"/>
                        </a:srgbClr>
                      </a:gs>
                      <a:gs pos="58000">
                        <a:srgbClr val="9e0000">
                          <a:alpha val="100000"/>
                        </a:srgbClr>
                      </a:gs>
                      <a:gs pos="100000">
                        <a:srgbClr val="9e0000">
                          <a:alpha val="100000"/>
                        </a:srgbClr>
                      </a:gs>
                    </a:gsLst>
                    <a:lin ang="2700000" scaled="0"/>
                  </a:gradFill>
                  <a:ln>
                    <a:noFill/>
                  </a:ln>
                </p:spPr>
                <p:txBody>
                  <a:bodyPr wrap="square" lIns="91424" tIns="45700" rIns="91424" bIns="45700" anchor="ctr" anchorCtr="0">
                    <a:noAutofit/>
                  </a:bodyPr>
                  <a:lstStyle/>
                  <a:p>
                    <a:pPr marL="0" marR="0" lvl="0" indent="0" algn="ctr" defTabSz="914400" rtl="0" eaLnBrk="1" latinLnBrk="1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defRPr/>
                    </a:pPr>
                    <a:endParaRPr kumimoji="0" sz="1800" b="0" i="0" u="none" strike="noStrike" kern="1200" cap="none" spc="0" normalizeH="0" baseline="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55" name="Google Shape;87;p1"/>
                  <p:cNvSpPr/>
                  <p:nvPr/>
                </p:nvSpPr>
                <p:spPr>
                  <a:xfrm>
                    <a:off x="3328202" y="5338717"/>
                    <a:ext cx="2754999" cy="735352"/>
                  </a:xfrm>
                  <a:prstGeom prst="parallelogram">
                    <a:avLst>
                      <a:gd name="adj" fmla="val 15196"/>
                    </a:avLst>
                  </a:prstGeom>
                  <a:solidFill>
                    <a:srgbClr val="1083ca">
                      <a:alpha val="100000"/>
                    </a:srgbClr>
                  </a:solidFill>
                  <a:ln>
                    <a:noFill/>
                  </a:ln>
                </p:spPr>
                <p:txBody>
                  <a:bodyPr wrap="square" lIns="91424" tIns="45700" rIns="91424" bIns="45700" anchor="ctr" anchorCtr="0">
                    <a:noAutofit/>
                  </a:bodyPr>
                  <a:lstStyle/>
                  <a:p>
                    <a:pPr marL="0" marR="0" lvl="0" indent="0" algn="ctr" defTabSz="914400" rtl="0" eaLnBrk="1" latinLnBrk="1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defRPr/>
                    </a:pPr>
                    <a:endParaRPr kumimoji="0" sz="1800" b="0" i="0" u="none" strike="noStrike" kern="1200" cap="none" spc="0" normalizeH="0" baseline="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54" name="Google Shape;86;p1"/>
                  <p:cNvSpPr/>
                  <p:nvPr/>
                </p:nvSpPr>
                <p:spPr>
                  <a:xfrm>
                    <a:off x="3586116" y="5655717"/>
                    <a:ext cx="4679608" cy="369914"/>
                  </a:xfrm>
                  <a:prstGeom prst="parallelogram">
                    <a:avLst>
                      <a:gd name="adj" fmla="val 15457"/>
                    </a:avLst>
                  </a:prstGeom>
                  <a:gradFill>
                    <a:gsLst>
                      <a:gs pos="0">
                        <a:srgbClr val="ffc000">
                          <a:alpha val="100000"/>
                        </a:srgbClr>
                      </a:gs>
                      <a:gs pos="28000">
                        <a:srgbClr val="ff0000">
                          <a:alpha val="100000"/>
                        </a:srgbClr>
                      </a:gs>
                      <a:gs pos="58000">
                        <a:srgbClr val="9e0000">
                          <a:alpha val="100000"/>
                        </a:srgbClr>
                      </a:gs>
                      <a:gs pos="100000">
                        <a:srgbClr val="9e0000">
                          <a:alpha val="100000"/>
                        </a:srgbClr>
                      </a:gs>
                    </a:gsLst>
                    <a:lin ang="2700000" scaled="0"/>
                  </a:gradFill>
                  <a:ln>
                    <a:noFill/>
                  </a:ln>
                </p:spPr>
                <p:txBody>
                  <a:bodyPr wrap="square" lIns="91424" tIns="45700" rIns="91424" bIns="45700" anchor="ctr" anchorCtr="0">
                    <a:noAutofit/>
                  </a:bodyPr>
                  <a:lstStyle/>
                  <a:p>
                    <a:pPr marL="0" marR="0" lvl="0" indent="0" algn="ctr" defTabSz="914400" rtl="0" eaLnBrk="1" latinLnBrk="1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defRPr/>
                    </a:pPr>
                    <a:endParaRPr kumimoji="0" sz="1800" b="0" i="0" u="none" strike="noStrike" kern="1200" cap="none" spc="0" normalizeH="0" baseline="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56" name="Google Shape;88;p1"/>
                  <p:cNvSpPr txBox="1"/>
                  <p:nvPr/>
                </p:nvSpPr>
                <p:spPr>
                  <a:xfrm>
                    <a:off x="5000210" y="5412890"/>
                    <a:ext cx="3354778" cy="166361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square" lIns="91424" tIns="45700" rIns="91424" bIns="45700" anchor="t" anchorCtr="0">
                    <a:spAutoFit/>
                  </a:bodyPr>
                  <a:lstStyle/>
                  <a:p>
                    <a:pPr marL="0" marR="0" lvl="0" indent="0" algn="ctr" defTabSz="914400" rtl="0" eaLnBrk="1" latinLnBrk="1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defRPr/>
                    </a:pPr>
                    <a:r>
                      <a:rPr xmlns:mc="http://schemas.openxmlformats.org/markup-compatibility/2006" xmlns:hp="http://schemas.haansoft.com/office/presentation/8.0" kumimoji="0" lang="ko-KR" altLang="en-US" sz="3200" b="1" i="1" u="none" strike="noStrike" kern="1200" cap="none" spc="0" normalizeH="0" baseline="0" mc:Ignorable="hp" hp:hslEmbossed="0">
                        <a:solidFill>
                          <a:srgbClr val="001aff"/>
                        </a:solidFill>
                        <a:effectLst>
                          <a:outerShdw blurRad="76200" dist="76200" dir="2700000" algn="ctr" rotWithShape="0">
                            <a:srgbClr val="000000">
                              <a:alpha val="50000"/>
                            </a:srgbClr>
                          </a:outerShdw>
                        </a:effectLst>
                      </a:rPr>
                      <a:t>다 같 이</a:t>
                    </a:r>
                    <a:endParaRPr kumimoji="0" lang="ko-KR" altLang="en-US" sz="3200" b="1" i="1" u="none" strike="noStrike" kern="1200" cap="none" spc="0" normalizeH="0" baseline="0">
                      <a:solidFill>
                        <a:srgbClr val="001aff"/>
                      </a:solidFill>
                    </a:endParaRPr>
                  </a:p>
                </p:txBody>
              </p:sp>
              <p:sp>
                <p:nvSpPr>
                  <p:cNvPr id="61" name="Google Shape;100;p1"/>
                  <p:cNvSpPr txBox="1"/>
                  <p:nvPr/>
                </p:nvSpPr>
                <p:spPr>
                  <a:xfrm>
                    <a:off x="2226267" y="5243279"/>
                    <a:ext cx="1033811" cy="130619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square" lIns="91424" tIns="45700" rIns="91424" bIns="45700" anchor="t" anchorCtr="0">
                    <a:spAutoFit/>
                  </a:bodyPr>
                  <a:lstStyle/>
                  <a:p>
                    <a:pPr marL="0" marR="0" lvl="0" indent="0" algn="l" defTabSz="914400" rtl="0" eaLnBrk="1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Font typeface="mn-ea"/>
                      <a:buNone/>
                      <a:defRPr/>
                    </a:pPr>
                    <a:r>
                      <a:rPr xmlns:mc="http://schemas.openxmlformats.org/markup-compatibility/2006" xmlns:hp="http://schemas.haansoft.com/office/presentation/8.0" kumimoji="0" lang="en-US" altLang="ko-KR" sz="2400" b="1" i="1" u="none" strike="noStrike" kern="0" cap="none" spc="0" normalizeH="0" baseline="0" mc:Ignorable="hp" hp:hslEmbossed="0">
                        <a:solidFill>
                          <a:srgbClr val="ffffff"/>
                        </a:solidFill>
                        <a:effectLst>
                          <a:outerShdw blurRad="76200" dist="76200" dir="2700000" algn="ctr" rotWithShape="0">
                            <a:srgbClr val="000000">
                              <a:alpha val="50000"/>
                            </a:srgbClr>
                          </a:outerShdw>
                        </a:effectLst>
                      </a:rPr>
                      <a:t>00</a:t>
                    </a:r>
                    <a:r>
                      <a:rPr xmlns:mc="http://schemas.openxmlformats.org/markup-compatibility/2006" xmlns:hp="http://schemas.haansoft.com/office/presentation/8.0" kumimoji="0" lang="ko-KR" sz="2400" b="1" i="1" u="none" strike="noStrike" kern="0" cap="none" spc="0" normalizeH="0" baseline="0" mc:Ignorable="hp" hp:hslEmbossed="0">
                        <a:solidFill>
                          <a:srgbClr val="ffffff"/>
                        </a:solidFill>
                        <a:effectLst>
                          <a:outerShdw blurRad="76200" dist="76200" dir="2700000" algn="ctr" rotWithShape="0">
                            <a:srgbClr val="000000">
                              <a:alpha val="50000"/>
                            </a:srgbClr>
                          </a:outerShdw>
                        </a:effectLst>
                      </a:rPr>
                      <a:t>교회</a:t>
                    </a:r>
                    <a:endParaRPr xmlns:mc="http://schemas.openxmlformats.org/markup-compatibility/2006" xmlns:hp="http://schemas.haansoft.com/office/presentation/8.0" kumimoji="0" lang="ko-KR" sz="2400" b="1" i="1" u="none" strike="noStrike" kern="0" cap="none" spc="0" normalizeH="0" baseline="0" mc:Ignorable="hp" hp:hslEmbossed="0">
                      <a:solidFill>
                        <a:srgbClr val="ffffff"/>
                      </a:solidFill>
                    </a:endParaRPr>
                  </a:p>
                </p:txBody>
              </p:sp>
            </p:grpSp>
            <p:sp>
              <p:nvSpPr>
                <p:cNvPr id="44" name="타원 6"/>
                <p:cNvSpPr/>
                <p:nvPr/>
              </p:nvSpPr>
              <p:spPr>
                <a:xfrm>
                  <a:off x="1007268" y="4816686"/>
                  <a:ext cx="2075244" cy="1791282"/>
                </a:xfrm>
                <a:prstGeom prst="ellipse">
                  <a:avLst/>
                </a:prstGeom>
                <a:solidFill>
                  <a:srgbClr val="780902">
                    <a:alpha val="100000"/>
                  </a:srgbClr>
                </a:solidFill>
                <a:ln w="57150" cap="flat" cmpd="sng" algn="ctr">
                  <a:solidFill>
                    <a:srgbClr val="ea82d1">
                      <a:alpha val="100000"/>
                    </a:srgbClr>
                  </a:solidFill>
                  <a:prstDash val="solid"/>
                  <a:miter/>
                </a:ln>
              </p:spPr>
              <p:txBody>
                <a:bodyPr anchor="ctr"/>
                <a:lstStyle/>
                <a:p>
                  <a:pPr marL="0" indent="0" algn="ctr" defTabSz="914400" rtl="0" eaLnBrk="1" latinLnBrk="1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0"/>
                    </a:spcAft>
                    <a:buNone/>
                    <a:defRPr/>
                  </a:pPr>
                  <a:endParaRPr kumimoji="0" lang="ko-KR" altLang="en-US" sz="1800" b="0" i="0" u="none" strike="noStrike" kern="1200" cap="none" spc="0" normalizeH="0" baseline="0">
                    <a:solidFill>
                      <a:srgbClr val="ffffff"/>
                    </a:solidFill>
                  </a:endParaRPr>
                </a:p>
              </p:txBody>
            </p:sp>
          </p:grpSp>
          <p:sp>
            <p:nvSpPr>
              <p:cNvPr id="69" name="TextBox 10"/>
              <p:cNvSpPr txBox="1"/>
              <p:nvPr/>
            </p:nvSpPr>
            <p:spPr>
              <a:xfrm>
                <a:off x="3655221" y="4222638"/>
                <a:ext cx="4179094" cy="1330437"/>
              </a:xfrm>
              <a:prstGeom prst="rect">
                <a:avLst/>
              </a:prstGeom>
              <a:noFill/>
            </p:spPr>
            <p:txBody>
              <a:bodyPr wrap="square" bIns="0">
                <a:spAutoFit/>
              </a:bodyPr>
              <a:lstStyle/>
              <a:p>
                <a:pPr marL="0" lvl="0" indent="0" algn="ctr" defTabSz="914400" rtl="0" eaLnBrk="1" latinLnBrk="1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None/>
                  <a:defRPr/>
                </a:pPr>
                <a:r>
                  <a:rPr xmlns:mc="http://schemas.openxmlformats.org/markup-compatibility/2006" xmlns:hp="http://schemas.haansoft.com/office/presentation/8.0" kumimoji="0" lang="ko-KR" altLang="en-US" sz="6000" b="1" i="1" u="none" strike="noStrike" kern="1200" cap="none" spc="0" normalizeH="0" baseline="0" mc:Ignorable="hp" hp:hslEmbossed="0">
                    <a:solidFill>
                      <a:srgbClr val="ffc000"/>
                    </a:solidFill>
                    <a:effectLst>
                      <a:outerShdw blurRad="76200" dist="76200" dir="2700000" algn="ctr" rotWithShape="0">
                        <a:srgbClr val="000000">
                          <a:alpha val="50000"/>
                        </a:srgbClr>
                      </a:outerShdw>
                    </a:effectLst>
                  </a:rPr>
                  <a:t>참 회 기 도</a:t>
                </a:r>
                <a:endParaRPr xmlns:mc="http://schemas.openxmlformats.org/markup-compatibility/2006" xmlns:hp="http://schemas.haansoft.com/office/presentation/8.0" kumimoji="0" lang="ko-KR" altLang="en-US" sz="6000" b="1" i="1" u="none" strike="noStrike" kern="1200" cap="none" spc="0" normalizeH="0" baseline="0" mc:Ignorable="hp" hp:hslEmbossed="0">
                  <a:solidFill>
                    <a:srgbClr val="ffc000"/>
                  </a:solidFill>
                  <a:effectLst>
                    <a:outerShdw blurRad="76200" dist="76200" dir="2700000" algn="ctr" rotWithShape="0">
                      <a:srgbClr val="000000">
                        <a:alpha val="50000"/>
                      </a:srgbClr>
                    </a:outerShdw>
                  </a:effectLst>
                </a:endParaRPr>
              </a:p>
              <a:p>
                <a:pPr marL="0" lvl="0" indent="0" algn="ctr" defTabSz="914400" rtl="0" eaLnBrk="1" latinLnBrk="1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None/>
                  <a:defRPr/>
                </a:pPr>
                <a:endPara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  <a:solidFill>
                    <a:srgbClr val="ffc000"/>
                  </a:solidFill>
                  <a:effectLst>
                    <a:outerShdw dist="63500" dir="9120000" sx="109000" sy="109000" algn="tl">
                      <a:srgbClr val="000000">
                        <a:alpha val="38000"/>
                      </a:srgbClr>
                    </a:outerShdw>
                  </a:effectLst>
                </a:endParaRPr>
              </a:p>
            </p:txBody>
          </p:sp>
        </p:grpSp>
        <p:sp>
          <p:nvSpPr>
            <p:cNvPr id="71" name="TextBox 9"/>
            <p:cNvSpPr txBox="1"/>
            <p:nvPr/>
          </p:nvSpPr>
          <p:spPr>
            <a:xfrm>
              <a:off x="4583904" y="5532812"/>
              <a:ext cx="7608097" cy="1048962"/>
            </a:xfrm>
            <a:prstGeom prst="rect">
              <a:avLst/>
            </a:prstGeom>
            <a:noFill/>
          </p:spPr>
          <p:txBody>
            <a:bodyPr wrap="square" bIns="0">
              <a:spAutoFit/>
            </a:bodyPr>
            <a:lstStyle/>
            <a:p>
              <a:pPr marL="0" marR="0" lvl="0" indent="0" algn="ctr" defTabSz="914400" rtl="0" eaLnBrk="1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FontTx/>
                <a:buNone/>
                <a:defRPr/>
              </a:pPr>
              <a:r>
                <a:rPr xmlns:mc="http://schemas.openxmlformats.org/markup-compatibility/2006" xmlns:hp="http://schemas.haansoft.com/office/presentation/8.0" kumimoji="0" lang="en-US" altLang="ko-KR" sz="6600" b="1" i="1" u="none" strike="noStrike" kern="1200" cap="none" spc="0" normalizeH="0" baseline="0" mc:Ignorable="hp" hp:hslEmbossed="0">
                  <a:solidFill>
                    <a:srgbClr val="ffffff"/>
                  </a:solidFill>
                  <a:effectLst>
                    <a:outerShdw blurRad="76200" dist="76200" dir="2700000" algn="ctr" rotWithShape="0">
                      <a:srgbClr val="000000">
                        <a:alpha val="50000"/>
                      </a:srgbClr>
                    </a:outerShdw>
                  </a:effectLst>
                  <a:uLnTx/>
                  <a:uFillTx/>
                </a:rPr>
                <a:t>&lt;</a:t>
              </a:r>
              <a:r>
                <a:rPr xmlns:mc="http://schemas.openxmlformats.org/markup-compatibility/2006" xmlns:hp="http://schemas.haansoft.com/office/presentation/8.0" kumimoji="0" lang="ko-KR" altLang="en-US" sz="6600" b="1" i="1" u="none" strike="noStrike" kern="1200" cap="none" spc="0" normalizeH="0" baseline="0" mc:Ignorable="hp" hp:hslEmbossed="0">
                  <a:solidFill>
                    <a:srgbClr val="ffffff"/>
                  </a:solidFill>
                  <a:effectLst>
                    <a:outerShdw blurRad="76200" dist="76200" dir="2700000" algn="ctr" rotWithShape="0">
                      <a:srgbClr val="000000">
                        <a:alpha val="50000"/>
                      </a:srgbClr>
                    </a:outerShdw>
                  </a:effectLst>
                  <a:uLnTx/>
                  <a:uFillTx/>
                </a:rPr>
                <a:t> 주   보 </a:t>
              </a:r>
              <a:r>
                <a:rPr xmlns:mc="http://schemas.openxmlformats.org/markup-compatibility/2006" xmlns:hp="http://schemas.haansoft.com/office/presentation/8.0" kumimoji="0" lang="en-US" altLang="ko-KR" sz="6600" b="1" i="1" u="none" strike="noStrike" kern="1200" cap="none" spc="0" normalizeH="0" baseline="0" mc:Ignorable="hp" hp:hslEmbossed="0">
                  <a:solidFill>
                    <a:srgbClr val="ffffff"/>
                  </a:solidFill>
                  <a:effectLst>
                    <a:outerShdw blurRad="76200" dist="76200" dir="2700000" algn="ctr" rotWithShape="0">
                      <a:srgbClr val="000000">
                        <a:alpha val="50000"/>
                      </a:srgbClr>
                    </a:outerShdw>
                  </a:effectLst>
                  <a:uLnTx/>
                  <a:uFillTx/>
                </a:rPr>
                <a:t>&gt;</a:t>
              </a:r>
              <a:r>
                <a:rPr xmlns:mc="http://schemas.openxmlformats.org/markup-compatibility/2006" xmlns:hp="http://schemas.haansoft.com/office/presentation/8.0" kumimoji="0" lang="ko-KR" altLang="en-US" sz="6600" b="1" i="1" u="none" strike="noStrike" kern="1200" cap="none" spc="0" normalizeH="0" baseline="0" mc:Ignorable="hp" hp:hslEmbossed="0">
                  <a:solidFill>
                    <a:srgbClr val="ffffff"/>
                  </a:solidFill>
                  <a:effectLst>
                    <a:outerShdw blurRad="76200" dist="76200" dir="2700000" algn="ctr" rotWithShape="0">
                      <a:srgbClr val="000000">
                        <a:alpha val="50000"/>
                      </a:srgbClr>
                    </a:outerShdw>
                  </a:effectLst>
                  <a:uLnTx/>
                  <a:uFillTx/>
                </a:rPr>
                <a:t> </a:t>
              </a:r>
              <a:endParaRPr xmlns:mc="http://schemas.openxmlformats.org/markup-compatibility/2006" xmlns:hp="http://schemas.haansoft.com/office/presentation/8.0" kumimoji="0" lang="ko-KR" altLang="en-US" sz="6600" b="1" i="1" u="none" strike="noStrike" kern="1200" cap="none" spc="0" normalizeH="0" baseline="0" mc:Ignorable="hp" hp:hslEmbossed="0">
                <a:solidFill>
                  <a:srgbClr val="ffffff"/>
                </a:solidFill>
              </a:endParaRPr>
            </a:p>
          </p:txBody>
        </p:sp>
      </p:grpSp>
      <p:sp>
        <p:nvSpPr>
          <p:cNvPr id="73" name="Google Shape;66;p14"/>
          <p:cNvSpPr txBox="1"/>
          <p:nvPr/>
        </p:nvSpPr>
        <p:spPr>
          <a:xfrm>
            <a:off x="0" y="0"/>
            <a:ext cx="4882932" cy="502933"/>
          </a:xfrm>
          <a:prstGeom prst="rect">
            <a:avLst/>
          </a:prstGeom>
          <a:noFill/>
          <a:ln>
            <a:noFill/>
          </a:ln>
        </p:spPr>
        <p:txBody>
          <a:bodyPr wrap="square" lIns="91424" tIns="91424" rIns="91424" bIns="91424" anchor="t" anchorCtr="0">
            <a:spAutoFit/>
          </a:bodyPr>
          <a:p>
            <a:pPr marL="0" marR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mn-ea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2100" b="1" i="0" u="none" strike="noStrike" kern="0" cap="none" spc="0" normalizeH="0" baseline="0" mc:Ignorable="hp" hp:hslEmbossed="0">
                <a:solidFill>
                  <a:srgbClr val="ffffff"/>
                </a:solidFill>
              </a:rPr>
              <a:t>※ 일어나 주시기 바랍니다</a:t>
            </a:r>
            <a:r>
              <a:rPr xmlns:mc="http://schemas.openxmlformats.org/markup-compatibility/2006" xmlns:hp="http://schemas.haansoft.com/office/presentation/8.0" kumimoji="0" lang="en-US" altLang="ko-KR" sz="2100" b="1" i="0" u="none" strike="noStrike" kern="0" cap="none" spc="0" normalizeH="0" baseline="0" mc:Ignorable="hp" hp:hslEmbossed="0">
                <a:solidFill>
                  <a:srgbClr val="ffffff"/>
                </a:solidFill>
              </a:rPr>
              <a:t>.</a:t>
            </a:r>
            <a:endParaRPr xmlns:mc="http://schemas.openxmlformats.org/markup-compatibility/2006" xmlns:hp="http://schemas.haansoft.com/office/presentation/8.0" kumimoji="0" lang="en-US" altLang="ko-KR" sz="2100" b="1" i="0" u="none" strike="noStrike" kern="0" cap="none" spc="0" normalizeH="0" baseline="0" mc:Ignorable="hp" hp:hslEmbossed="0">
              <a:solidFill>
                <a:srgbClr val="ffffff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5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" name="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14773" y="0"/>
            <a:ext cx="12177226" cy="6858000"/>
          </a:xfrm>
          <a:prstGeom prst="rect">
            <a:avLst/>
          </a:prstGeom>
        </p:spPr>
      </p:pic>
      <p:sp>
        <p:nvSpPr>
          <p:cNvPr id="107" name="Google Shape;65;p14"/>
          <p:cNvSpPr txBox="1"/>
          <p:nvPr/>
        </p:nvSpPr>
        <p:spPr>
          <a:xfrm>
            <a:off x="0" y="0"/>
            <a:ext cx="12192000" cy="691499"/>
          </a:xfrm>
          <a:prstGeom prst="rect">
            <a:avLst/>
          </a:prstGeom>
          <a:noFill/>
          <a:ln>
            <a:noFill/>
          </a:ln>
        </p:spPr>
        <p:txBody>
          <a:bodyPr wrap="square" lIns="91424" tIns="91424" rIns="91424" bIns="91424" anchor="t" anchorCtr="0">
            <a:spAutoFit/>
          </a:bodyPr>
          <a:p>
            <a:pPr marL="0" marR="0" lvl="0" indent="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mn-ea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3400" b="1" i="0" u="none" strike="noStrike" kern="0" cap="none" spc="0" normalizeH="0" baseline="0" mc:Ignorable="hp" hp:hslEmbossed="0">
                <a:solidFill>
                  <a:srgbClr val="7f6000"/>
                </a:solidFill>
                <a:effectLst>
                  <a:outerShdw blurRad="76200" dist="76200" dir="2700000" algn="ctr" rotWithShape="0">
                    <a:srgbClr val="000000">
                      <a:alpha val="50000"/>
                    </a:srgbClr>
                  </a:outerShdw>
                </a:effectLst>
              </a:rPr>
              <a:t>목사님</a:t>
            </a:r>
            <a:r>
              <a:rPr xmlns:mc="http://schemas.openxmlformats.org/markup-compatibility/2006" xmlns:hp="http://schemas.haansoft.com/office/presentation/8.0" kumimoji="0" lang="en-US" altLang="ko-KR" sz="3400" b="1" i="0" u="none" strike="noStrike" kern="0" cap="none" spc="0" normalizeH="0" baseline="0" mc:Ignorable="hp" hp:hslEmbossed="0">
                <a:solidFill>
                  <a:srgbClr val="7f6000"/>
                </a:solidFill>
                <a:effectLst>
                  <a:outerShdw blurRad="76200" dist="76200" dir="2700000" algn="ctr" rotWithShape="0">
                    <a:srgbClr val="000000">
                      <a:alpha val="50000"/>
                    </a:srgbClr>
                  </a:outerShdw>
                </a:effectLst>
              </a:rPr>
              <a:t>:</a:t>
            </a:r>
            <a:endParaRPr xmlns:mc="http://schemas.openxmlformats.org/markup-compatibility/2006" xmlns:hp="http://schemas.haansoft.com/office/presentation/8.0" kumimoji="0" lang="en-US" altLang="ko-KR" sz="3400" b="1" i="0" u="none" strike="noStrike" kern="0" cap="none" spc="0" normalizeH="0" baseline="0" mc:Ignorable="hp" hp:hslEmbossed="0">
              <a:solidFill>
                <a:srgbClr val="7f6000"/>
              </a:solidFill>
              <a:effectLst>
                <a:outerShdw blurRad="76200" dist="76200" dir="2700000" algn="ctr" rotWithShape="0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08" name="Google Shape;65;p14"/>
          <p:cNvSpPr txBox="1"/>
          <p:nvPr/>
        </p:nvSpPr>
        <p:spPr>
          <a:xfrm>
            <a:off x="0" y="345749"/>
            <a:ext cx="12192000" cy="1095375"/>
          </a:xfrm>
          <a:prstGeom prst="rect">
            <a:avLst/>
          </a:prstGeom>
          <a:noFill/>
          <a:ln>
            <a:noFill/>
          </a:ln>
        </p:spPr>
        <p:txBody>
          <a:bodyPr wrap="square" lIns="91424" tIns="91424" rIns="91424" bIns="91424" anchor="t" anchorCtr="0">
            <a:spAutoFit/>
          </a:bodyPr>
          <a:p>
            <a:pPr marL="0" marR="0" lvl="0" indent="0" algn="l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mn-ea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6000" b="1" i="0" u="none" strike="noStrike" kern="0" cap="none" spc="0" normalizeH="0" baseline="0" mc:Ignorable="hp" hp:hslEmbossed="0">
                <a:solidFill>
                  <a:srgbClr val="fbbb21"/>
                </a:solidFill>
                <a:effectLst>
                  <a:outerShdw blurRad="76200" dist="76200" dir="2700000" algn="ctr" rotWithShape="0">
                    <a:srgbClr val="000000">
                      <a:alpha val="50000"/>
                    </a:srgbClr>
                  </a:outerShdw>
                </a:effectLst>
              </a:rPr>
              <a:t>0000</a:t>
            </a:r>
            <a:endParaRPr xmlns:mc="http://schemas.openxmlformats.org/markup-compatibility/2006" xmlns:hp="http://schemas.haansoft.com/office/presentation/8.0" kumimoji="0" lang="en-US" altLang="ko-KR" sz="6000" b="1" i="0" u="none" strike="noStrike" kern="0" cap="none" spc="0" normalizeH="0" baseline="0" mc:Ignorable="hp" hp:hslEmbossed="0">
              <a:solidFill>
                <a:srgbClr val="fbbb21"/>
              </a:solidFill>
              <a:effectLst>
                <a:outerShdw blurRad="76200" dist="76200" dir="2700000" algn="ctr" rotWithShape="0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6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" name="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14773" y="0"/>
            <a:ext cx="12177226" cy="6858000"/>
          </a:xfrm>
          <a:prstGeom prst="rect">
            <a:avLst/>
          </a:prstGeom>
        </p:spPr>
      </p:pic>
      <p:sp>
        <p:nvSpPr>
          <p:cNvPr id="107" name="Google Shape;65;p14"/>
          <p:cNvSpPr txBox="1"/>
          <p:nvPr/>
        </p:nvSpPr>
        <p:spPr>
          <a:xfrm>
            <a:off x="0" y="0"/>
            <a:ext cx="12192000" cy="691499"/>
          </a:xfrm>
          <a:prstGeom prst="rect">
            <a:avLst/>
          </a:prstGeom>
          <a:noFill/>
          <a:ln>
            <a:noFill/>
          </a:ln>
        </p:spPr>
        <p:txBody>
          <a:bodyPr wrap="square" lIns="91424" tIns="91424" rIns="91424" bIns="91424" anchor="t" anchorCtr="0">
            <a:spAutoFit/>
          </a:bodyPr>
          <a:p>
            <a:pPr marL="0" marR="0" lvl="0" indent="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mn-ea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3400" b="1" i="0" u="none" strike="noStrike" kern="0" cap="none" spc="0" normalizeH="0" baseline="0" mc:Ignorable="hp" hp:hslEmbossed="0">
                <a:solidFill>
                  <a:srgbClr val="7f6000"/>
                </a:solidFill>
                <a:effectLst>
                  <a:outerShdw blurRad="76200" dist="76200" dir="2700000" algn="ctr" rotWithShape="0">
                    <a:srgbClr val="000000">
                      <a:alpha val="50000"/>
                    </a:srgbClr>
                  </a:outerShdw>
                </a:effectLst>
              </a:rPr>
              <a:t>회중</a:t>
            </a:r>
            <a:r>
              <a:rPr xmlns:mc="http://schemas.openxmlformats.org/markup-compatibility/2006" xmlns:hp="http://schemas.haansoft.com/office/presentation/8.0" kumimoji="0" lang="en-US" altLang="ko-KR" sz="3400" b="1" i="0" u="none" strike="noStrike" kern="0" cap="none" spc="0" normalizeH="0" baseline="0" mc:Ignorable="hp" hp:hslEmbossed="0">
                <a:solidFill>
                  <a:srgbClr val="7f6000"/>
                </a:solidFill>
                <a:effectLst>
                  <a:outerShdw blurRad="76200" dist="76200" dir="2700000" algn="ctr" rotWithShape="0">
                    <a:srgbClr val="000000">
                      <a:alpha val="50000"/>
                    </a:srgbClr>
                  </a:outerShdw>
                </a:effectLst>
              </a:rPr>
              <a:t>:</a:t>
            </a:r>
            <a:endParaRPr xmlns:mc="http://schemas.openxmlformats.org/markup-compatibility/2006" xmlns:hp="http://schemas.haansoft.com/office/presentation/8.0" kumimoji="0" lang="en-US" altLang="ko-KR" sz="3400" b="1" i="0" u="none" strike="noStrike" kern="0" cap="none" spc="0" normalizeH="0" baseline="0" mc:Ignorable="hp" hp:hslEmbossed="0">
              <a:solidFill>
                <a:srgbClr val="7f6000"/>
              </a:solidFill>
              <a:effectLst>
                <a:outerShdw blurRad="76200" dist="76200" dir="2700000" algn="ctr" rotWithShape="0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08" name="Google Shape;65;p14"/>
          <p:cNvSpPr txBox="1"/>
          <p:nvPr/>
        </p:nvSpPr>
        <p:spPr>
          <a:xfrm>
            <a:off x="0" y="345749"/>
            <a:ext cx="12192000" cy="1095375"/>
          </a:xfrm>
          <a:prstGeom prst="rect">
            <a:avLst/>
          </a:prstGeom>
          <a:noFill/>
          <a:ln>
            <a:noFill/>
          </a:ln>
        </p:spPr>
        <p:txBody>
          <a:bodyPr wrap="square" lIns="91424" tIns="91424" rIns="91424" bIns="91424" anchor="t" anchorCtr="0">
            <a:spAutoFit/>
          </a:bodyPr>
          <a:p>
            <a:pPr marL="0" marR="0" lvl="0" indent="0" algn="l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mn-ea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6000" b="1" i="0" u="none" strike="noStrike" kern="0" cap="none" spc="0" normalizeH="0" baseline="0" mc:Ignorable="hp" hp:hslEmbossed="0">
                <a:solidFill>
                  <a:srgbClr val="fbbb21"/>
                </a:solidFill>
                <a:effectLst>
                  <a:outerShdw blurRad="76200" dist="76200" dir="2700000" algn="ctr" rotWithShape="0">
                    <a:srgbClr val="000000">
                      <a:alpha val="50000"/>
                    </a:srgbClr>
                  </a:outerShdw>
                </a:effectLst>
              </a:rPr>
              <a:t>0000</a:t>
            </a:r>
            <a:endParaRPr xmlns:mc="http://schemas.openxmlformats.org/markup-compatibility/2006" xmlns:hp="http://schemas.haansoft.com/office/presentation/8.0" kumimoji="0" lang="en-US" altLang="ko-KR" sz="6000" b="1" i="0" u="none" strike="noStrike" kern="0" cap="none" spc="0" normalizeH="0" baseline="0" mc:Ignorable="hp" hp:hslEmbossed="0">
              <a:solidFill>
                <a:srgbClr val="fbbb21"/>
              </a:solidFill>
              <a:effectLst>
                <a:outerShdw blurRad="76200" dist="76200" dir="2700000" algn="ctr" rotWithShape="0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7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" name="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14773" y="0"/>
            <a:ext cx="12177226" cy="6858000"/>
          </a:xfrm>
          <a:prstGeom prst="rect">
            <a:avLst/>
          </a:prstGeom>
        </p:spPr>
      </p:pic>
      <p:sp>
        <p:nvSpPr>
          <p:cNvPr id="107" name="Google Shape;65;p14"/>
          <p:cNvSpPr txBox="1"/>
          <p:nvPr/>
        </p:nvSpPr>
        <p:spPr>
          <a:xfrm>
            <a:off x="0" y="0"/>
            <a:ext cx="12192000" cy="691499"/>
          </a:xfrm>
          <a:prstGeom prst="rect">
            <a:avLst/>
          </a:prstGeom>
          <a:noFill/>
          <a:ln>
            <a:noFill/>
          </a:ln>
        </p:spPr>
        <p:txBody>
          <a:bodyPr wrap="square" lIns="91424" tIns="91424" rIns="91424" bIns="91424" anchor="t" anchorCtr="0">
            <a:spAutoFit/>
          </a:bodyPr>
          <a:p>
            <a:pPr marL="0" marR="0" lvl="0" indent="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mn-ea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3400" b="1" i="0" u="none" strike="noStrike" kern="0" cap="none" spc="0" normalizeH="0" baseline="0" mc:Ignorable="hp" hp:hslEmbossed="0">
                <a:solidFill>
                  <a:srgbClr val="7f6000"/>
                </a:solidFill>
                <a:effectLst>
                  <a:outerShdw blurRad="76200" dist="76200" dir="2700000" algn="ctr" rotWithShape="0">
                    <a:srgbClr val="000000">
                      <a:alpha val="50000"/>
                    </a:srgbClr>
                  </a:outerShdw>
                </a:effectLst>
              </a:rPr>
              <a:t>목사님</a:t>
            </a:r>
            <a:r>
              <a:rPr xmlns:mc="http://schemas.openxmlformats.org/markup-compatibility/2006" xmlns:hp="http://schemas.haansoft.com/office/presentation/8.0" kumimoji="0" lang="en-US" altLang="ko-KR" sz="3400" b="1" i="0" u="none" strike="noStrike" kern="0" cap="none" spc="0" normalizeH="0" baseline="0" mc:Ignorable="hp" hp:hslEmbossed="0">
                <a:solidFill>
                  <a:srgbClr val="7f6000"/>
                </a:solidFill>
                <a:effectLst>
                  <a:outerShdw blurRad="76200" dist="76200" dir="2700000" algn="ctr" rotWithShape="0">
                    <a:srgbClr val="000000">
                      <a:alpha val="50000"/>
                    </a:srgbClr>
                  </a:outerShdw>
                </a:effectLst>
              </a:rPr>
              <a:t>:</a:t>
            </a:r>
            <a:endParaRPr xmlns:mc="http://schemas.openxmlformats.org/markup-compatibility/2006" xmlns:hp="http://schemas.haansoft.com/office/presentation/8.0" kumimoji="0" lang="en-US" altLang="ko-KR" sz="3400" b="1" i="0" u="none" strike="noStrike" kern="0" cap="none" spc="0" normalizeH="0" baseline="0" mc:Ignorable="hp" hp:hslEmbossed="0">
              <a:solidFill>
                <a:srgbClr val="7f6000"/>
              </a:solidFill>
              <a:effectLst>
                <a:outerShdw blurRad="76200" dist="76200" dir="2700000" algn="ctr" rotWithShape="0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08" name="Google Shape;65;p14"/>
          <p:cNvSpPr txBox="1"/>
          <p:nvPr/>
        </p:nvSpPr>
        <p:spPr>
          <a:xfrm>
            <a:off x="0" y="345749"/>
            <a:ext cx="12192000" cy="1095375"/>
          </a:xfrm>
          <a:prstGeom prst="rect">
            <a:avLst/>
          </a:prstGeom>
          <a:noFill/>
          <a:ln>
            <a:noFill/>
          </a:ln>
        </p:spPr>
        <p:txBody>
          <a:bodyPr wrap="square" lIns="91424" tIns="91424" rIns="91424" bIns="91424" anchor="t" anchorCtr="0">
            <a:spAutoFit/>
          </a:bodyPr>
          <a:p>
            <a:pPr marL="0" marR="0" lvl="0" indent="0" algn="l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mn-ea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6000" b="1" i="0" u="none" strike="noStrike" kern="0" cap="none" spc="0" normalizeH="0" baseline="0" mc:Ignorable="hp" hp:hslEmbossed="0">
                <a:solidFill>
                  <a:srgbClr val="fbbb21"/>
                </a:solidFill>
                <a:effectLst>
                  <a:outerShdw blurRad="76200" dist="76200" dir="2700000" algn="ctr" rotWithShape="0">
                    <a:srgbClr val="000000">
                      <a:alpha val="50000"/>
                    </a:srgbClr>
                  </a:outerShdw>
                </a:effectLst>
              </a:rPr>
              <a:t>0000</a:t>
            </a:r>
            <a:endParaRPr xmlns:mc="http://schemas.openxmlformats.org/markup-compatibility/2006" xmlns:hp="http://schemas.haansoft.com/office/presentation/8.0" kumimoji="0" lang="en-US" altLang="ko-KR" sz="6000" b="1" i="0" u="none" strike="noStrike" kern="0" cap="none" spc="0" normalizeH="0" baseline="0" mc:Ignorable="hp" hp:hslEmbossed="0">
              <a:solidFill>
                <a:srgbClr val="fbbb21"/>
              </a:solidFill>
              <a:effectLst>
                <a:outerShdw blurRad="76200" dist="76200" dir="2700000" algn="ctr" rotWithShape="0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8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" name="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14773" y="0"/>
            <a:ext cx="12177226" cy="6858000"/>
          </a:xfrm>
          <a:prstGeom prst="rect">
            <a:avLst/>
          </a:prstGeom>
        </p:spPr>
      </p:pic>
      <p:sp>
        <p:nvSpPr>
          <p:cNvPr id="107" name="Google Shape;65;p14"/>
          <p:cNvSpPr txBox="1"/>
          <p:nvPr/>
        </p:nvSpPr>
        <p:spPr>
          <a:xfrm>
            <a:off x="0" y="0"/>
            <a:ext cx="12192000" cy="691499"/>
          </a:xfrm>
          <a:prstGeom prst="rect">
            <a:avLst/>
          </a:prstGeom>
          <a:noFill/>
          <a:ln>
            <a:noFill/>
          </a:ln>
        </p:spPr>
        <p:txBody>
          <a:bodyPr wrap="square" lIns="91424" tIns="91424" rIns="91424" bIns="91424" anchor="t" anchorCtr="0">
            <a:spAutoFit/>
          </a:bodyPr>
          <a:p>
            <a:pPr marL="0" marR="0" lvl="0" indent="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mn-ea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3400" b="1" i="0" u="none" strike="noStrike" kern="0" cap="none" spc="0" normalizeH="0" baseline="0" mc:Ignorable="hp" hp:hslEmbossed="0">
                <a:solidFill>
                  <a:srgbClr val="7f6000"/>
                </a:solidFill>
                <a:effectLst>
                  <a:outerShdw blurRad="76200" dist="76200" dir="2700000" algn="ctr" rotWithShape="0">
                    <a:srgbClr val="000000">
                      <a:alpha val="50000"/>
                    </a:srgbClr>
                  </a:outerShdw>
                </a:effectLst>
              </a:rPr>
              <a:t>회중</a:t>
            </a:r>
            <a:r>
              <a:rPr xmlns:mc="http://schemas.openxmlformats.org/markup-compatibility/2006" xmlns:hp="http://schemas.haansoft.com/office/presentation/8.0" kumimoji="0" lang="en-US" altLang="ko-KR" sz="3400" b="1" i="0" u="none" strike="noStrike" kern="0" cap="none" spc="0" normalizeH="0" baseline="0" mc:Ignorable="hp" hp:hslEmbossed="0">
                <a:solidFill>
                  <a:srgbClr val="7f6000"/>
                </a:solidFill>
                <a:effectLst>
                  <a:outerShdw blurRad="76200" dist="76200" dir="2700000" algn="ctr" rotWithShape="0">
                    <a:srgbClr val="000000">
                      <a:alpha val="50000"/>
                    </a:srgbClr>
                  </a:outerShdw>
                </a:effectLst>
              </a:rPr>
              <a:t>:</a:t>
            </a:r>
            <a:endParaRPr xmlns:mc="http://schemas.openxmlformats.org/markup-compatibility/2006" xmlns:hp="http://schemas.haansoft.com/office/presentation/8.0" kumimoji="0" lang="en-US" altLang="ko-KR" sz="3400" b="1" i="0" u="none" strike="noStrike" kern="0" cap="none" spc="0" normalizeH="0" baseline="0" mc:Ignorable="hp" hp:hslEmbossed="0">
              <a:solidFill>
                <a:srgbClr val="7f6000"/>
              </a:solidFill>
              <a:effectLst>
                <a:outerShdw blurRad="76200" dist="76200" dir="2700000" algn="ctr" rotWithShape="0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08" name="Google Shape;65;p14"/>
          <p:cNvSpPr txBox="1"/>
          <p:nvPr/>
        </p:nvSpPr>
        <p:spPr>
          <a:xfrm>
            <a:off x="0" y="345749"/>
            <a:ext cx="12192000" cy="1095375"/>
          </a:xfrm>
          <a:prstGeom prst="rect">
            <a:avLst/>
          </a:prstGeom>
          <a:noFill/>
          <a:ln>
            <a:noFill/>
          </a:ln>
        </p:spPr>
        <p:txBody>
          <a:bodyPr wrap="square" lIns="91424" tIns="91424" rIns="91424" bIns="91424" anchor="t" anchorCtr="0">
            <a:spAutoFit/>
          </a:bodyPr>
          <a:p>
            <a:pPr marL="0" marR="0" lvl="0" indent="0" algn="l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mn-ea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6000" b="1" i="0" u="none" strike="noStrike" kern="0" cap="none" spc="0" normalizeH="0" baseline="0" mc:Ignorable="hp" hp:hslEmbossed="0">
                <a:solidFill>
                  <a:srgbClr val="fbbb21"/>
                </a:solidFill>
                <a:effectLst>
                  <a:outerShdw blurRad="76200" dist="76200" dir="2700000" algn="ctr" rotWithShape="0">
                    <a:srgbClr val="000000">
                      <a:alpha val="50000"/>
                    </a:srgbClr>
                  </a:outerShdw>
                </a:effectLst>
              </a:rPr>
              <a:t>0000</a:t>
            </a:r>
            <a:endParaRPr xmlns:mc="http://schemas.openxmlformats.org/markup-compatibility/2006" xmlns:hp="http://schemas.haansoft.com/office/presentation/8.0" kumimoji="0" lang="en-US" altLang="ko-KR" sz="6000" b="1" i="0" u="none" strike="noStrike" kern="0" cap="none" spc="0" normalizeH="0" baseline="0" mc:Ignorable="hp" hp:hslEmbossed="0">
              <a:solidFill>
                <a:srgbClr val="fbbb21"/>
              </a:solidFill>
              <a:effectLst>
                <a:outerShdw blurRad="76200" dist="76200" dir="2700000" algn="ctr" rotWithShape="0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9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72" name="그룹 71"/>
          <p:cNvGrpSpPr/>
          <p:nvPr/>
        </p:nvGrpSpPr>
        <p:grpSpPr>
          <a:xfrm rot="0">
            <a:off x="0" y="3667128"/>
            <a:ext cx="12192001" cy="3190871"/>
            <a:chOff x="0" y="3667128"/>
            <a:chExt cx="12192001" cy="3190871"/>
          </a:xfrm>
        </p:grpSpPr>
        <p:grpSp>
          <p:nvGrpSpPr>
            <p:cNvPr id="70" name="그룹 69"/>
            <p:cNvGrpSpPr/>
            <p:nvPr/>
          </p:nvGrpSpPr>
          <p:grpSpPr>
            <a:xfrm rot="0">
              <a:off x="0" y="3667128"/>
              <a:ext cx="12192001" cy="3190871"/>
              <a:chOff x="0" y="3667128"/>
              <a:chExt cx="12192001" cy="3190871"/>
            </a:xfrm>
          </p:grpSpPr>
          <p:grpSp>
            <p:nvGrpSpPr>
              <p:cNvPr id="63" name="그룹 62"/>
              <p:cNvGrpSpPr/>
              <p:nvPr/>
            </p:nvGrpSpPr>
            <p:grpSpPr>
              <a:xfrm rot="0">
                <a:off x="0" y="3667128"/>
                <a:ext cx="12192001" cy="3190871"/>
                <a:chOff x="0" y="3667127"/>
                <a:chExt cx="12192001" cy="3190871"/>
              </a:xfrm>
            </p:grpSpPr>
            <p:grpSp>
              <p:nvGrpSpPr>
                <p:cNvPr id="51" name="그룹 50"/>
                <p:cNvGrpSpPr/>
                <p:nvPr/>
              </p:nvGrpSpPr>
              <p:grpSpPr>
                <a:xfrm rot="0">
                  <a:off x="0" y="3667127"/>
                  <a:ext cx="12192001" cy="3190871"/>
                  <a:chOff x="1417751" y="5153162"/>
                  <a:chExt cx="6937237" cy="920907"/>
                </a:xfrm>
              </p:grpSpPr>
              <p:sp>
                <p:nvSpPr>
                  <p:cNvPr id="52" name="Google Shape;84;p1"/>
                  <p:cNvSpPr/>
                  <p:nvPr/>
                </p:nvSpPr>
                <p:spPr>
                  <a:xfrm>
                    <a:off x="1417751" y="5308357"/>
                    <a:ext cx="6935629" cy="765711"/>
                  </a:xfrm>
                  <a:prstGeom prst="parallelogram">
                    <a:avLst>
                      <a:gd name="adj" fmla="val 0"/>
                    </a:avLst>
                  </a:prstGeom>
                  <a:solidFill>
                    <a:srgbClr val="ffffff">
                      <a:alpha val="100000"/>
                    </a:srgbClr>
                  </a:solidFill>
                  <a:ln>
                    <a:noFill/>
                  </a:ln>
                </p:spPr>
                <p:txBody>
                  <a:bodyPr wrap="square" lIns="91424" tIns="45700" rIns="91424" bIns="45700" anchor="ctr" anchorCtr="0">
                    <a:noAutofit/>
                  </a:bodyPr>
                  <a:lstStyle/>
                  <a:p>
                    <a:pPr marL="0" marR="0" lvl="0" indent="0" algn="ctr" defTabSz="914400" rtl="0" eaLnBrk="1" latinLnBrk="1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defRPr/>
                    </a:pPr>
                    <a:endParaRPr kumimoji="0" sz="1800" b="0" i="0" u="none" strike="noStrike" kern="1200" cap="none" spc="0" normalizeH="0" baseline="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53" name="Google Shape;85;p1"/>
                  <p:cNvSpPr/>
                  <p:nvPr/>
                </p:nvSpPr>
                <p:spPr>
                  <a:xfrm>
                    <a:off x="1707661" y="5153162"/>
                    <a:ext cx="1771847" cy="878038"/>
                  </a:xfrm>
                  <a:prstGeom prst="parallelogram">
                    <a:avLst>
                      <a:gd name="adj" fmla="val 16080"/>
                    </a:avLst>
                  </a:prstGeom>
                  <a:gradFill>
                    <a:gsLst>
                      <a:gs pos="0">
                        <a:srgbClr val="ffc000">
                          <a:alpha val="100000"/>
                        </a:srgbClr>
                      </a:gs>
                      <a:gs pos="28000">
                        <a:srgbClr val="ff0000">
                          <a:alpha val="100000"/>
                        </a:srgbClr>
                      </a:gs>
                      <a:gs pos="58000">
                        <a:srgbClr val="9e0000">
                          <a:alpha val="100000"/>
                        </a:srgbClr>
                      </a:gs>
                      <a:gs pos="100000">
                        <a:srgbClr val="9e0000">
                          <a:alpha val="100000"/>
                        </a:srgbClr>
                      </a:gs>
                    </a:gsLst>
                    <a:lin ang="2700000" scaled="0"/>
                  </a:gradFill>
                  <a:ln>
                    <a:noFill/>
                  </a:ln>
                </p:spPr>
                <p:txBody>
                  <a:bodyPr wrap="square" lIns="91424" tIns="45700" rIns="91424" bIns="45700" anchor="ctr" anchorCtr="0">
                    <a:noAutofit/>
                  </a:bodyPr>
                  <a:lstStyle/>
                  <a:p>
                    <a:pPr marL="0" marR="0" lvl="0" indent="0" algn="ctr" defTabSz="914400" rtl="0" eaLnBrk="1" latinLnBrk="1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defRPr/>
                    </a:pPr>
                    <a:endParaRPr kumimoji="0" sz="1800" b="0" i="0" u="none" strike="noStrike" kern="1200" cap="none" spc="0" normalizeH="0" baseline="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55" name="Google Shape;87;p1"/>
                  <p:cNvSpPr/>
                  <p:nvPr/>
                </p:nvSpPr>
                <p:spPr>
                  <a:xfrm>
                    <a:off x="3328202" y="5338717"/>
                    <a:ext cx="2754999" cy="735352"/>
                  </a:xfrm>
                  <a:prstGeom prst="parallelogram">
                    <a:avLst>
                      <a:gd name="adj" fmla="val 15196"/>
                    </a:avLst>
                  </a:prstGeom>
                  <a:solidFill>
                    <a:srgbClr val="1083ca">
                      <a:alpha val="100000"/>
                    </a:srgbClr>
                  </a:solidFill>
                  <a:ln>
                    <a:noFill/>
                  </a:ln>
                </p:spPr>
                <p:txBody>
                  <a:bodyPr wrap="square" lIns="91424" tIns="45700" rIns="91424" bIns="45700" anchor="ctr" anchorCtr="0">
                    <a:noAutofit/>
                  </a:bodyPr>
                  <a:lstStyle/>
                  <a:p>
                    <a:pPr marL="0" marR="0" lvl="0" indent="0" algn="ctr" defTabSz="914400" rtl="0" eaLnBrk="1" latinLnBrk="1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defRPr/>
                    </a:pPr>
                    <a:endParaRPr kumimoji="0" sz="1800" b="0" i="0" u="none" strike="noStrike" kern="1200" cap="none" spc="0" normalizeH="0" baseline="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54" name="Google Shape;86;p1"/>
                  <p:cNvSpPr/>
                  <p:nvPr/>
                </p:nvSpPr>
                <p:spPr>
                  <a:xfrm>
                    <a:off x="3586116" y="5655717"/>
                    <a:ext cx="4679608" cy="369914"/>
                  </a:xfrm>
                  <a:prstGeom prst="parallelogram">
                    <a:avLst>
                      <a:gd name="adj" fmla="val 15457"/>
                    </a:avLst>
                  </a:prstGeom>
                  <a:gradFill>
                    <a:gsLst>
                      <a:gs pos="0">
                        <a:srgbClr val="ffc000">
                          <a:alpha val="100000"/>
                        </a:srgbClr>
                      </a:gs>
                      <a:gs pos="28000">
                        <a:srgbClr val="ff0000">
                          <a:alpha val="100000"/>
                        </a:srgbClr>
                      </a:gs>
                      <a:gs pos="58000">
                        <a:srgbClr val="9e0000">
                          <a:alpha val="100000"/>
                        </a:srgbClr>
                      </a:gs>
                      <a:gs pos="100000">
                        <a:srgbClr val="9e0000">
                          <a:alpha val="100000"/>
                        </a:srgbClr>
                      </a:gs>
                    </a:gsLst>
                    <a:lin ang="2700000" scaled="0"/>
                  </a:gradFill>
                  <a:ln>
                    <a:noFill/>
                  </a:ln>
                </p:spPr>
                <p:txBody>
                  <a:bodyPr wrap="square" lIns="91424" tIns="45700" rIns="91424" bIns="45700" anchor="ctr" anchorCtr="0">
                    <a:noAutofit/>
                  </a:bodyPr>
                  <a:lstStyle/>
                  <a:p>
                    <a:pPr marL="0" marR="0" lvl="0" indent="0" algn="ctr" defTabSz="914400" rtl="0" eaLnBrk="1" latinLnBrk="1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defRPr/>
                    </a:pPr>
                    <a:endParaRPr kumimoji="0" sz="1800" b="0" i="0" u="none" strike="noStrike" kern="1200" cap="none" spc="0" normalizeH="0" baseline="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56" name="Google Shape;88;p1"/>
                  <p:cNvSpPr txBox="1"/>
                  <p:nvPr/>
                </p:nvSpPr>
                <p:spPr>
                  <a:xfrm>
                    <a:off x="5000210" y="5412890"/>
                    <a:ext cx="3354778" cy="166361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square" lIns="91424" tIns="45700" rIns="91424" bIns="45700" anchor="t" anchorCtr="0">
                    <a:spAutoFit/>
                  </a:bodyPr>
                  <a:lstStyle/>
                  <a:p>
                    <a:pPr marL="0" marR="0" lvl="0" indent="0" algn="ctr" defTabSz="914400" rtl="0" eaLnBrk="1" latinLnBrk="1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defRPr/>
                    </a:pPr>
                    <a:r>
                      <a:rPr xmlns:mc="http://schemas.openxmlformats.org/markup-compatibility/2006" xmlns:hp="http://schemas.haansoft.com/office/presentation/8.0" kumimoji="0" lang="ko-KR" altLang="en-US" sz="3200" b="1" i="1" u="none" strike="noStrike" kern="1200" cap="none" spc="0" normalizeH="0" baseline="0" mc:Ignorable="hp" hp:hslEmbossed="0">
                        <a:solidFill>
                          <a:srgbClr val="001aff"/>
                        </a:solidFill>
                        <a:effectLst>
                          <a:outerShdw blurRad="76200" dist="76200" dir="2700000" algn="ctr" rotWithShape="0">
                            <a:srgbClr val="000000">
                              <a:alpha val="50000"/>
                            </a:srgbClr>
                          </a:outerShdw>
                        </a:effectLst>
                      </a:rPr>
                      <a:t>다 같 이</a:t>
                    </a:r>
                    <a:endParaRPr kumimoji="0" lang="ko-KR" altLang="en-US" sz="3200" b="1" i="1" u="none" strike="noStrike" kern="1200" cap="none" spc="0" normalizeH="0" baseline="0">
                      <a:solidFill>
                        <a:srgbClr val="001aff"/>
                      </a:solidFill>
                    </a:endParaRPr>
                  </a:p>
                </p:txBody>
              </p:sp>
              <p:sp>
                <p:nvSpPr>
                  <p:cNvPr id="61" name="Google Shape;100;p1"/>
                  <p:cNvSpPr txBox="1"/>
                  <p:nvPr/>
                </p:nvSpPr>
                <p:spPr>
                  <a:xfrm>
                    <a:off x="2226267" y="5243279"/>
                    <a:ext cx="1033811" cy="130619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square" lIns="91424" tIns="45700" rIns="91424" bIns="45700" anchor="t" anchorCtr="0">
                    <a:spAutoFit/>
                  </a:bodyPr>
                  <a:lstStyle/>
                  <a:p>
                    <a:pPr marL="0" marR="0" lvl="0" indent="0" algn="l" defTabSz="914400" rtl="0" eaLnBrk="1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Font typeface="mn-ea"/>
                      <a:buNone/>
                      <a:defRPr/>
                    </a:pPr>
                    <a:r>
                      <a:rPr xmlns:mc="http://schemas.openxmlformats.org/markup-compatibility/2006" xmlns:hp="http://schemas.haansoft.com/office/presentation/8.0" kumimoji="0" lang="en-US" altLang="ko-KR" sz="2400" b="1" i="1" u="none" strike="noStrike" kern="0" cap="none" spc="0" normalizeH="0" baseline="0" mc:Ignorable="hp" hp:hslEmbossed="0">
                        <a:solidFill>
                          <a:srgbClr val="ffffff"/>
                        </a:solidFill>
                        <a:effectLst>
                          <a:outerShdw blurRad="76200" dist="76200" dir="2700000" algn="ctr" rotWithShape="0">
                            <a:srgbClr val="000000">
                              <a:alpha val="50000"/>
                            </a:srgbClr>
                          </a:outerShdw>
                        </a:effectLst>
                      </a:rPr>
                      <a:t>00</a:t>
                    </a:r>
                    <a:r>
                      <a:rPr xmlns:mc="http://schemas.openxmlformats.org/markup-compatibility/2006" xmlns:hp="http://schemas.haansoft.com/office/presentation/8.0" kumimoji="0" lang="ko-KR" sz="2400" b="1" i="1" u="none" strike="noStrike" kern="0" cap="none" spc="0" normalizeH="0" baseline="0" mc:Ignorable="hp" hp:hslEmbossed="0">
                        <a:solidFill>
                          <a:srgbClr val="ffffff"/>
                        </a:solidFill>
                        <a:effectLst>
                          <a:outerShdw blurRad="76200" dist="76200" dir="2700000" algn="ctr" rotWithShape="0">
                            <a:srgbClr val="000000">
                              <a:alpha val="50000"/>
                            </a:srgbClr>
                          </a:outerShdw>
                        </a:effectLst>
                      </a:rPr>
                      <a:t>교회</a:t>
                    </a:r>
                    <a:endParaRPr xmlns:mc="http://schemas.openxmlformats.org/markup-compatibility/2006" xmlns:hp="http://schemas.haansoft.com/office/presentation/8.0" kumimoji="0" lang="ko-KR" sz="2400" b="1" i="1" u="none" strike="noStrike" kern="0" cap="none" spc="0" normalizeH="0" baseline="0" mc:Ignorable="hp" hp:hslEmbossed="0">
                      <a:solidFill>
                        <a:srgbClr val="ffffff"/>
                      </a:solidFill>
                    </a:endParaRPr>
                  </a:p>
                </p:txBody>
              </p:sp>
            </p:grpSp>
            <p:sp>
              <p:nvSpPr>
                <p:cNvPr id="44" name="타원 6"/>
                <p:cNvSpPr/>
                <p:nvPr/>
              </p:nvSpPr>
              <p:spPr>
                <a:xfrm>
                  <a:off x="1007268" y="4816686"/>
                  <a:ext cx="2075244" cy="1791282"/>
                </a:xfrm>
                <a:prstGeom prst="ellipse">
                  <a:avLst/>
                </a:prstGeom>
                <a:solidFill>
                  <a:srgbClr val="780902">
                    <a:alpha val="100000"/>
                  </a:srgbClr>
                </a:solidFill>
                <a:ln w="57150" cap="flat" cmpd="sng" algn="ctr">
                  <a:solidFill>
                    <a:srgbClr val="ea82d1">
                      <a:alpha val="100000"/>
                    </a:srgbClr>
                  </a:solidFill>
                  <a:prstDash val="solid"/>
                  <a:miter/>
                </a:ln>
              </p:spPr>
              <p:txBody>
                <a:bodyPr anchor="ctr"/>
                <a:lstStyle/>
                <a:p>
                  <a:pPr marL="0" indent="0" algn="ctr" defTabSz="914400" rtl="0" eaLnBrk="1" latinLnBrk="1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0"/>
                    </a:spcAft>
                    <a:buNone/>
                    <a:defRPr/>
                  </a:pPr>
                  <a:endParaRPr kumimoji="0" lang="ko-KR" altLang="en-US" sz="1800" b="0" i="0" u="none" strike="noStrike" kern="1200" cap="none" spc="0" normalizeH="0" baseline="0">
                    <a:solidFill>
                      <a:srgbClr val="ffffff"/>
                    </a:solidFill>
                  </a:endParaRPr>
                </a:p>
              </p:txBody>
            </p:sp>
          </p:grpSp>
          <p:sp>
            <p:nvSpPr>
              <p:cNvPr id="69" name="TextBox 10"/>
              <p:cNvSpPr txBox="1"/>
              <p:nvPr/>
            </p:nvSpPr>
            <p:spPr>
              <a:xfrm>
                <a:off x="3655221" y="4222638"/>
                <a:ext cx="4179094" cy="958961"/>
              </a:xfrm>
              <a:prstGeom prst="rect">
                <a:avLst/>
              </a:prstGeom>
              <a:noFill/>
            </p:spPr>
            <p:txBody>
              <a:bodyPr wrap="square" bIns="0">
                <a:spAutoFit/>
              </a:bodyPr>
              <a:lstStyle/>
              <a:p>
                <a:pPr marL="0" lvl="0" indent="0" algn="ctr" defTabSz="914400" rtl="0" eaLnBrk="1" latinLnBrk="1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None/>
                  <a:defRPr/>
                </a:pPr>
                <a:r>
                  <a:rPr xmlns:mc="http://schemas.openxmlformats.org/markup-compatibility/2006" xmlns:hp="http://schemas.haansoft.com/office/presentation/8.0" kumimoji="0" lang="ko-KR" altLang="en-US" sz="6000" b="1" i="1" u="none" strike="noStrike" kern="1200" cap="none" spc="0" normalizeH="0" baseline="0" mc:Ignorable="hp" hp:hslEmbossed="0">
                    <a:solidFill>
                      <a:srgbClr val="ffc000"/>
                    </a:solidFill>
                    <a:effectLst>
                      <a:outerShdw blurRad="76200" dist="76200" dir="2700000" algn="ctr" rotWithShape="0">
                        <a:srgbClr val="000000">
                          <a:alpha val="50000"/>
                        </a:srgbClr>
                      </a:outerShdw>
                    </a:effectLst>
                  </a:rPr>
                  <a:t>신 앙 고 백</a:t>
                </a:r>
                <a:endParaRPr kumimoji="0" lang="ko-KR" altLang="en-US" sz="6000" b="1" i="1" u="none" strike="noStrike" kern="1200" cap="none" spc="0" normalizeH="0" baseline="0">
                  <a:solidFill>
                    <a:srgbClr val="ffc000"/>
                  </a:solidFill>
                </a:endParaRPr>
              </a:p>
            </p:txBody>
          </p:sp>
        </p:grpSp>
        <p:sp>
          <p:nvSpPr>
            <p:cNvPr id="71" name="TextBox 9"/>
            <p:cNvSpPr txBox="1"/>
            <p:nvPr/>
          </p:nvSpPr>
          <p:spPr>
            <a:xfrm>
              <a:off x="4583904" y="5532812"/>
              <a:ext cx="7608097" cy="1048962"/>
            </a:xfrm>
            <a:prstGeom prst="rect">
              <a:avLst/>
            </a:prstGeom>
            <a:noFill/>
          </p:spPr>
          <p:txBody>
            <a:bodyPr wrap="square" bIns="0">
              <a:spAutoFit/>
            </a:bodyPr>
            <a:lstStyle/>
            <a:p>
              <a:pPr marL="0" marR="0" lvl="0" indent="0" algn="ctr" defTabSz="914400" rtl="0" eaLnBrk="1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FontTx/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6600" b="1" i="1" u="none" strike="noStrike" kern="1200" cap="none" spc="0" normalizeH="0" baseline="0" mc:Ignorable="hp" hp:hslEmbossed="0">
                  <a:solidFill>
                    <a:srgbClr val="ffffff"/>
                  </a:solidFill>
                  <a:effectLst>
                    <a:outerShdw blurRad="76200" dist="76200" dir="2700000" algn="ctr" rotWithShape="0">
                      <a:srgbClr val="000000">
                        <a:alpha val="50000"/>
                      </a:srgbClr>
                    </a:outerShdw>
                  </a:effectLst>
                  <a:uLnTx/>
                  <a:uFillTx/>
                </a:rPr>
                <a:t>사 도 신 경 </a:t>
              </a:r>
              <a:endParaRPr xmlns:mc="http://schemas.openxmlformats.org/markup-compatibility/2006" xmlns:hp="http://schemas.haansoft.com/office/presentation/8.0" kumimoji="0" lang="ko-KR" altLang="en-US" sz="6600" b="1" i="1" u="none" strike="noStrike" kern="1200" cap="none" spc="0" normalizeH="0" baseline="0" mc:Ignorable="hp" hp:hslEmbossed="0">
                <a:solidFill>
                  <a:srgbClr val="ffffff"/>
                </a:solidFill>
              </a:endParaRPr>
            </a:p>
          </p:txBody>
        </p:sp>
      </p:grpSp>
      <p:sp>
        <p:nvSpPr>
          <p:cNvPr id="73" name="Google Shape;66;p14"/>
          <p:cNvSpPr txBox="1"/>
          <p:nvPr/>
        </p:nvSpPr>
        <p:spPr>
          <a:xfrm>
            <a:off x="0" y="0"/>
            <a:ext cx="4882932" cy="502933"/>
          </a:xfrm>
          <a:prstGeom prst="rect">
            <a:avLst/>
          </a:prstGeom>
          <a:noFill/>
          <a:ln>
            <a:noFill/>
          </a:ln>
        </p:spPr>
        <p:txBody>
          <a:bodyPr wrap="square" lIns="91424" tIns="91424" rIns="91424" bIns="91424" anchor="t" anchorCtr="0">
            <a:spAutoFit/>
          </a:bodyPr>
          <a:p>
            <a:pPr marL="0" marR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mn-ea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2100" b="1" i="0" u="none" strike="noStrike" kern="0" cap="none" spc="0" normalizeH="0" baseline="0" mc:Ignorable="hp" hp:hslEmbossed="0">
                <a:solidFill>
                  <a:srgbClr val="ffffff"/>
                </a:solidFill>
              </a:rPr>
              <a:t>※ 일어나 주시기 바랍니다</a:t>
            </a:r>
            <a:r>
              <a:rPr xmlns:mc="http://schemas.openxmlformats.org/markup-compatibility/2006" xmlns:hp="http://schemas.haansoft.com/office/presentation/8.0" kumimoji="0" lang="en-US" altLang="ko-KR" sz="2100" b="1" i="0" u="none" strike="noStrike" kern="0" cap="none" spc="0" normalizeH="0" baseline="0" mc:Ignorable="hp" hp:hslEmbossed="0">
                <a:solidFill>
                  <a:srgbClr val="ffffff"/>
                </a:solidFill>
              </a:rPr>
              <a:t>.</a:t>
            </a:r>
            <a:endParaRPr xmlns:mc="http://schemas.openxmlformats.org/markup-compatibility/2006" xmlns:hp="http://schemas.haansoft.com/office/presentation/8.0" kumimoji="0" lang="en-US" altLang="ko-KR" sz="2100" b="1" i="0" u="none" strike="noStrike" kern="0" cap="none" spc="0" normalizeH="0" baseline="0" mc:Ignorable="hp" hp:hslEmbossed="0">
              <a:solidFill>
                <a:srgbClr val="ffffff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잔상">
  <a:themeElements>
    <a:clrScheme name="잔상">
      <a:dk1>
        <a:srgbClr val="7b4d7c"/>
      </a:dk1>
      <a:lt1>
        <a:srgbClr val="f3f0f4"/>
      </a:lt1>
      <a:dk2>
        <a:srgbClr val="888888"/>
      </a:dk2>
      <a:lt2>
        <a:srgbClr val="5a3452"/>
      </a:lt2>
      <a:accent1>
        <a:srgbClr val="cd1973"/>
      </a:accent1>
      <a:accent2>
        <a:srgbClr val="3a3a3a"/>
      </a:accent2>
      <a:accent3>
        <a:srgbClr val="5e2856"/>
      </a:accent3>
      <a:accent4>
        <a:srgbClr val="525252"/>
      </a:accent4>
      <a:accent5>
        <a:srgbClr val="841490"/>
      </a:accent5>
      <a:accent6>
        <a:srgbClr val="4686ba"/>
      </a:accent6>
      <a:hlink>
        <a:srgbClr val="fe19ff"/>
      </a:hlink>
      <a:folHlink>
        <a:srgbClr val="ffccff"/>
      </a:folHlink>
    </a:clrScheme>
    <a:fontScheme name="잔상">
      <a:majorFont>
        <a:latin typeface="Arial"/>
        <a:ea typeface=""/>
        <a:cs typeface=""/>
        <a:font script="Jpan" typeface="MS PGothic"/>
        <a:font script="Hang" typeface="한컴 윤체 M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MS PGothic"/>
        <a:font script="Hang" typeface="한컴 윤체 L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잔상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69000">
              <a:schemeClr val="phClr">
                <a:tint val="99000"/>
                <a:shade val="80000"/>
                <a:satMod val="20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rect">
            <a:fillToRect t="-50000" r="70000" b="180000"/>
          </a:path>
        </a:gradFill>
        <a:gradFill rotWithShape="1">
          <a:gsLst>
            <a:gs pos="0">
              <a:schemeClr val="phClr">
                <a:shade val="100000"/>
                <a:satMod val="200000"/>
              </a:schemeClr>
            </a:gs>
            <a:gs pos="57000">
              <a:schemeClr val="phClr">
                <a:shade val="30000"/>
                <a:satMod val="100000"/>
              </a:schemeClr>
            </a:gs>
            <a:gs pos="100000">
              <a:schemeClr val="phClr">
                <a:shade val="30000"/>
                <a:satMod val="100000"/>
              </a:schemeClr>
            </a:gs>
          </a:gsLst>
          <a:lin ang="3000000" scaled="0"/>
        </a:gradFill>
      </a:bgFillStyleLst>
    </a:fmtScheme>
  </a:themeElements>
</a:theme>
</file>

<file path=ppt/theme/theme2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한컴오피스">
  <a:themeElements>
    <a:clrScheme name="한컴오피스">
      <a:dk1>
        <a:sysClr val="windowText" lastClr="000000"/>
      </a:dk1>
      <a:lt1>
        <a:sysClr val="window" lastClr="ffffff"/>
      </a:lt1>
      <a:dk2>
        <a:srgbClr val="3a3c84"/>
      </a:dk2>
      <a:lt2>
        <a:srgbClr val="faf3db"/>
      </a:lt2>
      <a:accent1>
        <a:srgbClr val="6182d6"/>
      </a:accent1>
      <a:accent2>
        <a:srgbClr val="ff843a"/>
      </a:accent2>
      <a:accent3>
        <a:srgbClr val="b2b2b2"/>
      </a:accent3>
      <a:accent4>
        <a:srgbClr val="ffd700"/>
      </a:accent4>
      <a:accent5>
        <a:srgbClr val="289b6e"/>
      </a:accent5>
      <a:accent6>
        <a:srgbClr val="9d5cbb"/>
      </a:accent6>
      <a:hlink>
        <a:srgbClr val="0000ff"/>
      </a:hlink>
      <a:folHlink>
        <a:srgbClr val="800080"/>
      </a:folHlink>
    </a:clrScheme>
    <a:fontScheme name="한컴오피스">
      <a:majorFont>
        <a:latin typeface="Calibri"/>
        <a:ea typeface=""/>
        <a:cs typeface="Times New Roman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Times New Roman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한컴오피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253</ep:Words>
  <ep:PresentationFormat>와이드스크린</ep:PresentationFormat>
  <ep:Paragraphs>44</ep:Paragraphs>
  <ep:Slides>21</ep:Slides>
  <ep:Notes>5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21</vt:i4>
      </vt:variant>
    </vt:vector>
  </ep:HeadingPairs>
  <ep:TitlesOfParts>
    <vt:vector size="22" baseType="lpstr">
      <vt:lpstr>잔상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  <vt:lpstr>슬라이드 11</vt:lpstr>
      <vt:lpstr>슬라이드 12</vt:lpstr>
      <vt:lpstr>슬라이드 13</vt:lpstr>
      <vt:lpstr>슬라이드 14</vt:lpstr>
      <vt:lpstr>슬라이드 15</vt:lpstr>
      <vt:lpstr>슬라이드 16</vt:lpstr>
      <vt:lpstr>슬라이드 17</vt:lpstr>
      <vt:lpstr>슬라이드 18</vt:lpstr>
      <vt:lpstr>슬라이드 19</vt:lpstr>
      <vt:lpstr>슬라이드 20</vt:lpstr>
      <vt:lpstr>슬라이드 21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2023-10-07T13:24:12.000</dcterms:created>
  <dc:creator>pc</dc:creator>
  <cp:lastModifiedBy>pc</cp:lastModifiedBy>
  <dcterms:modified xsi:type="dcterms:W3CDTF">2024-04-13T11:11:04.754</dcterms:modified>
  <cp:revision>89</cp:revision>
  <dc:title>PowerPoint 프레젠테이션</dc:title>
  <cp:version>1000.0100.01</cp:version>
</cp:coreProperties>
</file>