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89" r:id="rId3"/>
    <p:sldId id="382" r:id="rId4"/>
    <p:sldId id="390" r:id="rId5"/>
    <p:sldId id="324" r:id="rId6"/>
    <p:sldId id="403" r:id="rId7"/>
    <p:sldId id="325" r:id="rId8"/>
    <p:sldId id="394" r:id="rId9"/>
    <p:sldId id="395" r:id="rId10"/>
    <p:sldId id="320" r:id="rId11"/>
    <p:sldId id="404" r:id="rId12"/>
    <p:sldId id="405" r:id="rId13"/>
    <p:sldId id="335" r:id="rId14"/>
    <p:sldId id="406" r:id="rId15"/>
    <p:sldId id="407" r:id="rId16"/>
    <p:sldId id="336" r:id="rId17"/>
    <p:sldId id="397" r:id="rId18"/>
    <p:sldId id="338" r:id="rId19"/>
    <p:sldId id="408" r:id="rId20"/>
    <p:sldId id="409" r:id="rId21"/>
    <p:sldId id="410" r:id="rId22"/>
    <p:sldId id="411" r:id="rId23"/>
    <p:sldId id="412" r:id="rId24"/>
    <p:sldId id="413" r:id="rId25"/>
    <p:sldId id="340" r:id="rId26"/>
    <p:sldId id="378" r:id="rId27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5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42" autoAdjust="0"/>
    <p:restoredTop sz="94660"/>
  </p:normalViewPr>
  <p:slideViewPr>
    <p:cSldViewPr snapToGrid="0">
      <p:cViewPr>
        <p:scale>
          <a:sx n="117" d="100"/>
          <a:sy n="117" d="100"/>
        </p:scale>
        <p:origin x="-10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1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03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63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F46F22-792C-4C60-81A8-BA39CD0C1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AC235FC1-1856-4654-85F7-8208B6A84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C8D6234-8BC7-4399-A6E8-6798D2B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D05F269-CCA9-40D6-84D1-4247FD17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0286F10-D298-43EE-BEA6-34B934AE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22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8325377-2D6D-407E-9D22-09B2927E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FFEBDD-BFA9-43C6-BF4B-69D6406A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D2B104B-9DE2-4E4B-AC5A-786DD4F3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3397B53-3272-47C1-A23B-1EC624EC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A554139-563D-46E1-8C80-F16F2619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9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501D12A-98C4-4E32-AF8D-5D23BB30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854D06AF-68A0-4652-9EDB-FA1BFDBBE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0106B23-FDC4-4F18-94C7-F72A2B1E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9C836E0B-2910-4F68-AE4C-8AC29AE7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3C95334-BA11-44DD-972E-59FD64F2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10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EAD03C1-3E6B-452A-900A-F5F9584F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9FA5C3E-1FD8-4661-8C69-0AB380F01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D4EF553-838B-4419-92A2-CDFE47BFC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04658013-BFE9-4F75-92E5-FC62C817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3B42FC2-F037-4E16-9A26-1538792C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90E1DAF7-FDF5-4673-AC3E-474E1BCA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753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826247-1F41-4995-AA3C-5ECFBF5E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FEDF1C4-078C-4A88-9EBA-5B73C5E84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506C6C1-2197-41CC-AC45-3E0980248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2944259D-2A17-49C6-84F4-01DA6375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53D388F6-C44E-4DE8-9B57-372B53407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6D553DB5-F5FB-40E7-AEEC-A0AE6441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CF6668A8-29F5-46D3-AC3D-5A4E05EC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B2401AD6-B626-4A7E-8F11-2A4F075D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4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BDF19FC-FBBA-428C-BF8A-2324DFB9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FF2ACEA4-B262-4CB6-B373-10427704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D6474769-8FF8-459B-92EF-2729530A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53CBBC8-7A5D-4B01-B469-7E153062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578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891371E5-4067-4600-ACDB-E88402C9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0BF32F02-D4D7-41D6-AC2B-629FB3F0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BD15613-5CE8-4E94-A20B-A99C03CE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18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71C0E7E-E386-4144-BA4E-5F13D6B7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0CDFC39-E974-4432-B066-BA868B89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D9C4772-EEFC-4BC6-9C7B-1F18A19FA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5D8F214-4BA4-4361-8358-9423756F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EE58592-A75E-4E58-848D-BCDB31FF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B4343A3-11C0-4037-B0A2-F596E0AD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82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736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6FAFCFD-1217-4A73-8617-1A628567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73B83BA-F38A-4C8F-A718-7D983336D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58705B7-781C-4753-8078-145073BB9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5B2BAFA5-5545-451B-89A8-DC3044CD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D7B6B5B-E2C2-4FBD-B573-4CA033A8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97738DC-C1C7-426D-BEF8-DECAC677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50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046A05-F85E-4208-BB38-C439E4D5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BC3289C5-73DE-41C2-991A-66F986E25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65B34AA-E762-48C9-93AB-49E042D3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924E291-197A-4276-9A15-493E8AC3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8086A25-C958-4E11-8EAA-BD05D806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7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F494F27D-F87D-402E-8263-4A5E908BE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B4D4639-E95B-4B76-B946-25D6086A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95BAFC8-9EB5-4D81-8882-9C80B372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CE0C469-9367-4A8A-B7CE-EC1CA896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C52108A-DAB7-42E9-92F9-55B3C3FC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6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53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9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55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87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12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94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31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0E53-137E-42A3-B2B8-93F653E9BA08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900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A4D76B"/>
            </a:gs>
            <a:gs pos="74000">
              <a:srgbClr val="C6E6A2"/>
            </a:gs>
            <a:gs pos="100000">
              <a:srgbClr val="FBFDF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A33F8E08-F20A-4ED9-BF41-A2DE3E32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F9F1481-FC37-46E7-8087-F2ED36AFC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FA0DB9B-028A-4E6B-82BF-A80C62B78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5AA65E6-2DF5-40DC-8C8A-3D2950B3A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D729A90-9CC1-4127-A04A-FCD5546F7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06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7986" y="454960"/>
            <a:ext cx="8180614" cy="48137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altLang="ko-KR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마태와 도마와</a:t>
            </a:r>
            <a:r>
              <a:rPr lang="en-US" altLang="ko-KR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4000" dirty="0" err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알패오의</a:t>
            </a:r>
            <a:r>
              <a:rPr lang="ko-KR" altLang="en-US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아들 </a:t>
            </a:r>
            <a:r>
              <a:rPr lang="ko-KR" altLang="en-US" sz="4000" dirty="0" err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야고보와</a:t>
            </a:r>
            <a:r>
              <a:rPr lang="en-US" altLang="ko-KR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4000" dirty="0" err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셀롯이라는</a:t>
            </a:r>
            <a:r>
              <a:rPr lang="ko-KR" altLang="en-US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시몬과</a:t>
            </a:r>
            <a:endParaRPr lang="ko-KR" altLang="en-US" sz="2000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rPr>
              <a:t>말씀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02A76C-DCDA-4991-A068-0FBAB95EEACC}"/>
              </a:ext>
            </a:extLst>
          </p:cNvPr>
          <p:cNvSpPr txBox="1"/>
          <p:nvPr/>
        </p:nvSpPr>
        <p:spPr>
          <a:xfrm>
            <a:off x="3838574" y="547979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400" dirty="0" err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누가복음</a:t>
            </a:r>
            <a:r>
              <a:rPr lang="ko-KR" altLang="en-US" sz="44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44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44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 </a:t>
            </a:r>
            <a:r>
              <a:rPr lang="en-US" altLang="ko-KR" sz="44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r>
              <a:rPr lang="ko-KR" altLang="en-US" sz="44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절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19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349" y="548273"/>
            <a:ext cx="564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셀롯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=</a:t>
            </a:r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열심당원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67" y="1714500"/>
            <a:ext cx="1436481" cy="42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8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587" y="744216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로마의 통치에 대한 유대인들의</a:t>
            </a:r>
            <a:endParaRPr lang="en-US" altLang="ko-KR" sz="48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세 가지 태도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780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353" y="738300"/>
            <a:ext cx="5141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첫번째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D7D204-B4E5-43C8-8768-9A3B57811103}"/>
              </a:ext>
            </a:extLst>
          </p:cNvPr>
          <p:cNvSpPr txBox="1"/>
          <p:nvPr/>
        </p:nvSpPr>
        <p:spPr>
          <a:xfrm>
            <a:off x="651227" y="2142557"/>
            <a:ext cx="4593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무관심한 태도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D7D204-B4E5-43C8-8768-9A3B57811103}"/>
              </a:ext>
            </a:extLst>
          </p:cNvPr>
          <p:cNvSpPr txBox="1"/>
          <p:nvPr/>
        </p:nvSpPr>
        <p:spPr>
          <a:xfrm>
            <a:off x="687595" y="3436028"/>
            <a:ext cx="7411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우리의 신앙만 </a:t>
            </a:r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공격하지마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3122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353" y="738300"/>
            <a:ext cx="5141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두번째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D7D204-B4E5-43C8-8768-9A3B57811103}"/>
              </a:ext>
            </a:extLst>
          </p:cNvPr>
          <p:cNvSpPr txBox="1"/>
          <p:nvPr/>
        </p:nvSpPr>
        <p:spPr>
          <a:xfrm>
            <a:off x="651227" y="2142557"/>
            <a:ext cx="4593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적극적으로 동조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D7D204-B4E5-43C8-8768-9A3B57811103}"/>
              </a:ext>
            </a:extLst>
          </p:cNvPr>
          <p:cNvSpPr txBox="1"/>
          <p:nvPr/>
        </p:nvSpPr>
        <p:spPr>
          <a:xfrm>
            <a:off x="687595" y="3436028"/>
            <a:ext cx="7411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로마에 복종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,</a:t>
            </a:r>
          </a:p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로마를 위해 세금을 거두는 세리들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500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353" y="738300"/>
            <a:ext cx="5141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세번째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D7D204-B4E5-43C8-8768-9A3B57811103}"/>
              </a:ext>
            </a:extLst>
          </p:cNvPr>
          <p:cNvSpPr txBox="1"/>
          <p:nvPr/>
        </p:nvSpPr>
        <p:spPr>
          <a:xfrm>
            <a:off x="651227" y="2142557"/>
            <a:ext cx="4593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강경하게 대적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D7D204-B4E5-43C8-8768-9A3B57811103}"/>
              </a:ext>
            </a:extLst>
          </p:cNvPr>
          <p:cNvSpPr txBox="1"/>
          <p:nvPr/>
        </p:nvSpPr>
        <p:spPr>
          <a:xfrm>
            <a:off x="687595" y="3436028"/>
            <a:ext cx="7411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로마에 동조하는 사람들에게 폭력과 살인도 저지름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D7D204-B4E5-43C8-8768-9A3B57811103}"/>
              </a:ext>
            </a:extLst>
          </p:cNvPr>
          <p:cNvSpPr txBox="1"/>
          <p:nvPr/>
        </p:nvSpPr>
        <p:spPr>
          <a:xfrm>
            <a:off x="5801993" y="2142557"/>
            <a:ext cx="6019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시몬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=</a:t>
            </a:r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셀롯파</a:t>
            </a:r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출신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625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65432" y="555721"/>
            <a:ext cx="3560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정치적 메시아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2497944"/>
            <a:ext cx="2536589" cy="38048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8825" y="2497944"/>
            <a:ext cx="1267163" cy="3788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0959" y="1474529"/>
            <a:ext cx="8098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예수님과 함께한 시간을 통해 생각과 가치관이 변화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613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2830" y="1164614"/>
            <a:ext cx="316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보아너게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!!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2008087"/>
            <a:ext cx="2536589" cy="380488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51" y="1518557"/>
            <a:ext cx="1567763" cy="413112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87" y="1518557"/>
            <a:ext cx="1569608" cy="42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1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39143" y="1491437"/>
            <a:ext cx="3967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방향계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1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39143" y="1491437"/>
            <a:ext cx="3967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사람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화살표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3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1513" y="1360809"/>
            <a:ext cx="4196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올바른 방향 설정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30885" y="3086195"/>
            <a:ext cx="3967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긍정적 결과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429" y="3086195"/>
            <a:ext cx="3967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부정적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0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낙심되는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환경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743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587" y="1870548"/>
            <a:ext cx="6136820" cy="2936649"/>
          </a:xfrm>
        </p:spPr>
        <p:txBody>
          <a:bodyPr anchor="t" anchorCtr="0">
            <a:normAutofit fontScale="90000"/>
          </a:bodyPr>
          <a:lstStyle/>
          <a:p>
            <a:pPr algn="l">
              <a:lnSpc>
                <a:spcPct val="140000"/>
              </a:lnSpc>
            </a:pPr>
            <a:r>
              <a:rPr lang="ko-KR" altLang="en-US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일상 속 </a:t>
            </a:r>
            <a:r>
              <a:rPr lang="ko-KR" altLang="en-US" sz="40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가치 찾기</a:t>
            </a:r>
            <a:r>
              <a:rPr lang="en-US" altLang="ko-KR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40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방향설정</a:t>
            </a:r>
            <a:r>
              <a:rPr lang="en-US" altLang="ko-KR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예수를 </a:t>
            </a:r>
            <a:r>
              <a:rPr lang="ko-KR" altLang="en-US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바라보자</a:t>
            </a:r>
            <a:r>
              <a:rPr lang="en-US" altLang="ko-KR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endParaRPr lang="ko-KR" altLang="en-US" b="1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나눔스퀘어_ac Light" panose="020B0600000101010101" pitchFamily="50" charset="-127"/>
              <a:ea typeface="나눔스퀘어_ac Light" panose="020B0600000101010101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73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71699" y="626023"/>
            <a:ext cx="6988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방향 설정의 가치를 실천하는데 필요한 세 가지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2316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6428" y="936266"/>
            <a:ext cx="9862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1.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자신이 향하고 있는 방향을 직시한다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.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9171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6428" y="936266"/>
            <a:ext cx="9862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2.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기꺼이 방향을 바꿀 수 있어야 한다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.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9497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6428" y="936266"/>
            <a:ext cx="10156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3.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누구를 바라보고 누구와 시간을 보내는지가 중요하다</a:t>
            </a:r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.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1239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7693" y="1165405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사람 화살표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76A669-A923-4775-B406-77363514EA9E}"/>
              </a:ext>
            </a:extLst>
          </p:cNvPr>
          <p:cNvSpPr txBox="1"/>
          <p:nvPr/>
        </p:nvSpPr>
        <p:spPr>
          <a:xfrm>
            <a:off x="7620000" y="1357722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십자가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55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" y="854743"/>
            <a:ext cx="1095647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한 주간의 미션</a:t>
            </a:r>
            <a:endParaRPr lang="en-US" altLang="ko-KR" sz="54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marL="742950" indent="-742950">
              <a:buAutoNum type="arabicPeriod"/>
            </a:pP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나의 비전을 정해보고 방향설정을 위한 </a:t>
            </a:r>
            <a:r>
              <a:rPr lang="ko-KR" altLang="en-US" sz="40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로드맵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작성하기</a:t>
            </a:r>
            <a:endParaRPr lang="en-US" altLang="ko-KR" sz="40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2</a:t>
            </a:r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내가 누구와 함께 시간을 많이 보내는지 생각해 보기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10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1442" y="3666163"/>
            <a:ext cx="10588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4800" dirty="0" smtClean="0">
                <a:solidFill>
                  <a:srgbClr val="ED7D31">
                    <a:lumMod val="50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4800" dirty="0" smtClean="0">
                <a:solidFill>
                  <a:srgbClr val="ED7D31">
                    <a:lumMod val="50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무리를 </a:t>
            </a:r>
            <a:r>
              <a:rPr lang="ko-KR" altLang="en-US" sz="4800" dirty="0">
                <a:solidFill>
                  <a:srgbClr val="ED7D31">
                    <a:lumMod val="50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보시고 불쌍히 여기시니 이는 그들이 목자 없는 양과 같이 고생하며 </a:t>
            </a:r>
            <a:r>
              <a:rPr lang="ko-KR" altLang="en-US" sz="4800" dirty="0" smtClean="0">
                <a:solidFill>
                  <a:srgbClr val="ED7D31">
                    <a:lumMod val="50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기진함이라</a:t>
            </a:r>
            <a:r>
              <a:rPr lang="en-US" altLang="ko-KR" sz="4800" dirty="0" smtClean="0">
                <a:solidFill>
                  <a:srgbClr val="ED7D31">
                    <a:lumMod val="50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.” </a:t>
            </a:r>
            <a:r>
              <a:rPr lang="ko-KR" altLang="en-US" sz="4800" dirty="0" smtClean="0">
                <a:solidFill>
                  <a:srgbClr val="ED7D31">
                    <a:lumMod val="50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마태복음 </a:t>
            </a:r>
            <a:r>
              <a:rPr lang="en-US" altLang="ko-KR" sz="4800" dirty="0">
                <a:solidFill>
                  <a:srgbClr val="ED7D31">
                    <a:lumMod val="50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9</a:t>
            </a:r>
            <a:r>
              <a:rPr lang="ko-KR" altLang="en-US" sz="4800" dirty="0">
                <a:solidFill>
                  <a:srgbClr val="ED7D31">
                    <a:lumMod val="50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장 </a:t>
            </a:r>
            <a:r>
              <a:rPr lang="en-US" altLang="ko-KR" sz="4800" dirty="0">
                <a:solidFill>
                  <a:srgbClr val="ED7D31">
                    <a:lumMod val="50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36</a:t>
            </a:r>
            <a:r>
              <a:rPr lang="ko-KR" altLang="en-US" sz="4800" dirty="0">
                <a:solidFill>
                  <a:srgbClr val="ED7D31">
                    <a:lumMod val="50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절 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973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7486" y="1037264"/>
            <a:ext cx="546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양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9" y="0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0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8314" y="1004607"/>
            <a:ext cx="1056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방향을 잃은 목자 없는 양과 같은 백성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62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6728" y="783271"/>
            <a:ext cx="520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우왕좌왕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99" y="1735771"/>
            <a:ext cx="11029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올바른 방향을 잡거나 차분한 행동을 </a:t>
            </a:r>
            <a:endParaRPr lang="en-US" altLang="ko-KR" sz="4800" dirty="0" smtClean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취하지 못하고 이리저리 왔다 갔다 한다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.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140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4885" y="489357"/>
            <a:ext cx="969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올바른 방향 설정</a:t>
            </a:r>
            <a:r>
              <a:rPr lang="en-US" altLang="ko-KR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?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428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99" y="717957"/>
            <a:ext cx="969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방향 설정의 </a:t>
            </a:r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가치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456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2363" y="548273"/>
            <a:ext cx="2908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시몬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67" y="1714500"/>
            <a:ext cx="1436481" cy="42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20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182</Words>
  <Application>Microsoft Office PowerPoint</Application>
  <PresentationFormat>사용자 지정</PresentationFormat>
  <Paragraphs>46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27" baseType="lpstr">
      <vt:lpstr>Office 테마</vt:lpstr>
      <vt:lpstr>1_Office 테마</vt:lpstr>
      <vt:lpstr> 마태와 도마와 알패오의 아들 야고보와 셀롯이라는 시몬과</vt:lpstr>
      <vt:lpstr>일상 속 가치 찾기: 방향설정 “예수를 바라보자”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good</dc:creator>
  <cp:lastModifiedBy>감리교</cp:lastModifiedBy>
  <cp:revision>39</cp:revision>
  <dcterms:created xsi:type="dcterms:W3CDTF">2021-03-08T23:04:35Z</dcterms:created>
  <dcterms:modified xsi:type="dcterms:W3CDTF">2021-06-20T23:45:27Z</dcterms:modified>
</cp:coreProperties>
</file>