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89" r:id="rId3"/>
    <p:sldId id="382" r:id="rId4"/>
    <p:sldId id="390" r:id="rId5"/>
    <p:sldId id="403" r:id="rId6"/>
    <p:sldId id="324" r:id="rId7"/>
    <p:sldId id="325" r:id="rId8"/>
    <p:sldId id="394" r:id="rId9"/>
    <p:sldId id="395" r:id="rId10"/>
    <p:sldId id="405" r:id="rId11"/>
    <p:sldId id="406" r:id="rId12"/>
    <p:sldId id="407" r:id="rId13"/>
    <p:sldId id="404" r:id="rId14"/>
    <p:sldId id="320" r:id="rId15"/>
    <p:sldId id="335" r:id="rId16"/>
    <p:sldId id="396" r:id="rId17"/>
    <p:sldId id="338" r:id="rId18"/>
    <p:sldId id="340" r:id="rId19"/>
    <p:sldId id="408" r:id="rId20"/>
    <p:sldId id="409" r:id="rId21"/>
    <p:sldId id="410" r:id="rId22"/>
    <p:sldId id="392" r:id="rId23"/>
    <p:sldId id="411" r:id="rId24"/>
    <p:sldId id="399" r:id="rId25"/>
    <p:sldId id="378" r:id="rId26"/>
  </p:sldIdLst>
  <p:sldSz cx="12192000" cy="6858000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5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542" autoAdjust="0"/>
    <p:restoredTop sz="94660"/>
  </p:normalViewPr>
  <p:slideViewPr>
    <p:cSldViewPr snapToGrid="0">
      <p:cViewPr>
        <p:scale>
          <a:sx n="117" d="100"/>
          <a:sy n="117" d="100"/>
        </p:scale>
        <p:origin x="-10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1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03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63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CF46F22-792C-4C60-81A8-BA39CD0C1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AC235FC1-1856-4654-85F7-8208B6A84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C8D6234-8BC7-4399-A6E8-6798D2B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2021-06-07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D05F269-CCA9-40D6-84D1-4247FD17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0286F10-D298-43EE-BEA6-34B934AE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225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8325377-2D6D-407E-9D22-09B2927E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AFFEBDD-BFA9-43C6-BF4B-69D6406AA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D2B104B-9DE2-4E4B-AC5A-786DD4F3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2021-06-07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3397B53-3272-47C1-A23B-1EC624EC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A554139-563D-46E1-8C80-F16F2619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97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501D12A-98C4-4E32-AF8D-5D23BB30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854D06AF-68A0-4652-9EDB-FA1BFDBBE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D0106B23-FDC4-4F18-94C7-F72A2B1E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2021-06-07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9C836E0B-2910-4F68-AE4C-8AC29AE7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3C95334-BA11-44DD-972E-59FD64F2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108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EAD03C1-3E6B-452A-900A-F5F9584F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9FA5C3E-1FD8-4661-8C69-0AB380F01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D4EF553-838B-4419-92A2-CDFE47BFC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04658013-BFE9-4F75-92E5-FC62C817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2021-06-07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3B42FC2-F037-4E16-9A26-1538792C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90E1DAF7-FDF5-4673-AC3E-474E1BCA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753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C826247-1F41-4995-AA3C-5ECFBF5E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AFEDF1C4-078C-4A88-9EBA-5B73C5E84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506C6C1-2197-41CC-AC45-3E0980248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2944259D-2A17-49C6-84F4-01DA6375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53D388F6-C44E-4DE8-9B57-372B53407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6D553DB5-F5FB-40E7-AEEC-A0AE6441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2021-06-07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CF6668A8-29F5-46D3-AC3D-5A4E05EC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B2401AD6-B626-4A7E-8F11-2A4F075D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4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BDF19FC-FBBA-428C-BF8A-2324DFB9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FF2ACEA4-B262-4CB6-B373-10427704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2021-06-07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D6474769-8FF8-459B-92EF-2729530A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053CBBC8-7A5D-4B01-B469-7E153062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578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891371E5-4067-4600-ACDB-E88402C9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2021-06-07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0BF32F02-D4D7-41D6-AC2B-629FB3F0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DBD15613-5CE8-4E94-A20B-A99C03CE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186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71C0E7E-E386-4144-BA4E-5F13D6B7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0CDFC39-E974-4432-B066-BA868B898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D9C4772-EEFC-4BC6-9C7B-1F18A19FA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5D8F214-4BA4-4361-8358-9423756F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2021-06-07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3EE58592-A75E-4E58-848D-BCDB31FF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B4343A3-11C0-4037-B0A2-F596E0AD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82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736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6FAFCFD-1217-4A73-8617-1A628567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73B83BA-F38A-4C8F-A718-7D983336D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358705B7-781C-4753-8078-145073BB9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5B2BAFA5-5545-451B-89A8-DC3044CD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2021-06-07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4D7B6B5B-E2C2-4FBD-B573-4CA033A8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97738DC-C1C7-426D-BEF8-DECAC677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50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046A05-F85E-4208-BB38-C439E4D5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BC3289C5-73DE-41C2-991A-66F986E25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65B34AA-E762-48C9-93AB-49E042D3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2021-06-07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924E291-197A-4276-9A15-493E8AC3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8086A25-C958-4E11-8EAA-BD05D806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577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F494F27D-F87D-402E-8263-4A5E908BE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B4D4639-E95B-4B76-B946-25D6086A2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95BAFC8-9EB5-4D81-8882-9C80B372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2021-06-07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CE0C469-9367-4A8A-B7CE-EC1CA896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C52108A-DAB7-42E9-92F9-55B3C3FC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6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53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9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55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087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12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194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31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D0E53-137E-42A3-B2B8-93F653E9BA08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900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A4D76B"/>
            </a:gs>
            <a:gs pos="74000">
              <a:srgbClr val="C6E6A2"/>
            </a:gs>
            <a:gs pos="100000">
              <a:srgbClr val="FBFDF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A33F8E08-F20A-4ED9-BF41-A2DE3E32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F9F1481-FC37-46E7-8087-F2ED36AFC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FA0DB9B-028A-4E6B-82BF-A80C62B78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2021-06-07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5AA65E6-2DF5-40DC-8C8A-3D2950B3A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D729A90-9CC1-4127-A04A-FCD5546F7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06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2671" y="454959"/>
            <a:ext cx="8245929" cy="4843661"/>
          </a:xfrm>
        </p:spPr>
        <p:txBody>
          <a:bodyPr anchor="t" anchorCtr="0">
            <a:normAutofit fontScale="90000"/>
          </a:bodyPr>
          <a:lstStyle/>
          <a:p>
            <a:pPr algn="l">
              <a:lnSpc>
                <a:spcPct val="140000"/>
              </a:lnSpc>
            </a:pPr>
            <a:r>
              <a:rPr lang="en-US" altLang="ko-KR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40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멀리서 바라보는 여자들도 있었는데</a:t>
            </a:r>
            <a:r>
              <a:rPr lang="en-US" altLang="ko-KR" sz="40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40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40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 중에 </a:t>
            </a:r>
            <a:r>
              <a:rPr lang="ko-KR" altLang="en-US" sz="4000" dirty="0" err="1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막달라</a:t>
            </a:r>
            <a:r>
              <a:rPr lang="ko-KR" altLang="en-US" sz="40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마리아와 또 작은 </a:t>
            </a:r>
            <a:r>
              <a:rPr lang="en-US" altLang="ko-KR" sz="40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40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40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작은 </a:t>
            </a:r>
            <a:r>
              <a:rPr lang="ko-KR" altLang="en-US" sz="4000" dirty="0" err="1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야고보와</a:t>
            </a:r>
            <a:r>
              <a:rPr lang="ko-KR" altLang="en-US" sz="40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4000" dirty="0" err="1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요세의</a:t>
            </a:r>
            <a:r>
              <a:rPr lang="ko-KR" altLang="en-US" sz="40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어머니와</a:t>
            </a:r>
            <a:r>
              <a:rPr lang="en-US" altLang="ko-KR" sz="40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40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4000" dirty="0" err="1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살로메가</a:t>
            </a:r>
            <a:r>
              <a:rPr lang="ko-KR" altLang="en-US" sz="40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있었으니</a:t>
            </a:r>
            <a:endParaRPr lang="ko-KR" altLang="en-US" sz="2000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rPr>
              <a:t>말씀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02A76C-DCDA-4991-A068-0FBAB95EEACC}"/>
              </a:ext>
            </a:extLst>
          </p:cNvPr>
          <p:cNvSpPr txBox="1"/>
          <p:nvPr/>
        </p:nvSpPr>
        <p:spPr>
          <a:xfrm>
            <a:off x="3838574" y="5479799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4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마가복음 </a:t>
            </a:r>
            <a:r>
              <a:rPr lang="en-US" altLang="ko-KR" sz="44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15:40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19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28" y="1418326"/>
            <a:ext cx="1538029" cy="4653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66586" y="1064383"/>
            <a:ext cx="6352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작은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(micro)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290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28" y="1418326"/>
            <a:ext cx="1538029" cy="4653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66586" y="1064383"/>
            <a:ext cx="6352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영향력이 작은 인물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4809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21658" y="1064383"/>
            <a:ext cx="6352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예수님 십자가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7" y="176785"/>
            <a:ext cx="3188207" cy="637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38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2363" y="548273"/>
            <a:ext cx="2908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운명하신 예수님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8170" y="1162355"/>
            <a:ext cx="63529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멀리서 바라보는 여자들도</a:t>
            </a:r>
            <a:endParaRPr lang="en-US" altLang="ko-KR" sz="40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있었는데 그 중에 </a:t>
            </a:r>
            <a:r>
              <a:rPr lang="ko-KR" altLang="en-US" sz="40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막달라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마리아와 또 작은 </a:t>
            </a:r>
            <a:r>
              <a:rPr lang="ko-KR" altLang="en-US" sz="40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야고보와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40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요세의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어머니 마리아와 또 </a:t>
            </a:r>
            <a:r>
              <a:rPr lang="ko-KR" altLang="en-US" sz="40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살로메가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있었으니</a:t>
            </a:r>
            <a:endParaRPr lang="en-US" altLang="ko-KR" sz="40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마가복음 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15:40)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711" y="0"/>
            <a:ext cx="5197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2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353" y="738300"/>
            <a:ext cx="5141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용감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endParaRPr lang="en-US" altLang="ko-KR" sz="48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근면</a:t>
            </a:r>
            <a:endParaRPr lang="en-US" altLang="ko-KR" sz="48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D7D204-B4E5-43C8-8768-9A3B57811103}"/>
              </a:ext>
            </a:extLst>
          </p:cNvPr>
          <p:cNvSpPr txBox="1"/>
          <p:nvPr/>
        </p:nvSpPr>
        <p:spPr>
          <a:xfrm>
            <a:off x="7472858" y="738300"/>
            <a:ext cx="45939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어머니의</a:t>
            </a:r>
            <a:endParaRPr lang="en-US" altLang="ko-KR" sz="48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성품을</a:t>
            </a:r>
            <a:endParaRPr lang="en-US" altLang="ko-KR" sz="48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닮았을 것</a:t>
            </a:r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!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3122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66" y="195942"/>
            <a:ext cx="1201277" cy="292281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38" y="171449"/>
            <a:ext cx="1065366" cy="292281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20" y="3510641"/>
            <a:ext cx="1022985" cy="292281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279" y="3294144"/>
            <a:ext cx="1087805" cy="279641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33" y="195942"/>
            <a:ext cx="1438025" cy="292281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9" y="3575958"/>
            <a:ext cx="978767" cy="267788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986" y="169336"/>
            <a:ext cx="1044945" cy="275347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67" y="3616780"/>
            <a:ext cx="1118147" cy="247377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44" y="3118757"/>
            <a:ext cx="1046939" cy="316774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68" y="114300"/>
            <a:ext cx="981576" cy="280851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46" y="146956"/>
            <a:ext cx="1287705" cy="280851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9167" y="146956"/>
            <a:ext cx="1046939" cy="316774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9" y="130628"/>
            <a:ext cx="1065072" cy="318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55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8585" y="642351"/>
            <a:ext cx="770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근면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부지런히 일하며 힘쓴다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.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8217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00621" y="1116419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그림 </a:t>
            </a:r>
            <a:r>
              <a:rPr lang="en-US" altLang="ko-KR" sz="66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2</a:t>
            </a:r>
            <a:r>
              <a:rPr lang="ko-KR" altLang="en-US" sz="66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장</a:t>
            </a:r>
            <a:endParaRPr lang="ko-KR" altLang="en-US" sz="66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029"/>
            <a:ext cx="5689198" cy="385354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52" y="1045030"/>
            <a:ext cx="6227948" cy="3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55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00621" y="1116419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정상</a:t>
            </a:r>
            <a:endParaRPr lang="ko-KR" altLang="en-US" sz="66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8771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22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00621" y="1116419"/>
            <a:ext cx="6342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관계형상</a:t>
            </a:r>
            <a:r>
              <a:rPr lang="ko-KR" altLang="en-US" sz="66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66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2</a:t>
            </a:r>
            <a:r>
              <a:rPr lang="ko-KR" altLang="en-US" sz="66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장</a:t>
            </a:r>
            <a:endParaRPr lang="ko-KR" altLang="en-US" sz="66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5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2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586" y="1870548"/>
            <a:ext cx="6365421" cy="2954545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ko-KR" altLang="en-US" sz="40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일상 속 </a:t>
            </a:r>
            <a:r>
              <a:rPr lang="ko-KR" altLang="en-US" sz="40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가치 찾기</a:t>
            </a:r>
            <a:r>
              <a:rPr lang="en-US" altLang="ko-KR" sz="40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40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근면</a:t>
            </a:r>
            <a:r>
              <a:rPr lang="en-US" altLang="ko-KR" sz="40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40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마지막 퍼즐 </a:t>
            </a:r>
            <a:r>
              <a:rPr lang="ko-KR" altLang="en-US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조각</a:t>
            </a:r>
            <a:r>
              <a:rPr lang="en-US" altLang="ko-KR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endParaRPr lang="ko-KR" altLang="en-US" b="1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나눔스퀘어_ac Light" panose="020B0600000101010101" pitchFamily="50" charset="-127"/>
              <a:ea typeface="나눔스퀘어_ac Light" panose="020B0600000101010101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733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76A669-A923-4775-B406-77363514EA9E}"/>
              </a:ext>
            </a:extLst>
          </p:cNvPr>
          <p:cNvSpPr txBox="1"/>
          <p:nvPr/>
        </p:nvSpPr>
        <p:spPr>
          <a:xfrm>
            <a:off x="401508" y="590280"/>
            <a:ext cx="3321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첫번째</a:t>
            </a:r>
            <a:endParaRPr lang="ko-KR" altLang="en-US" sz="66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01508" y="2121749"/>
            <a:ext cx="2651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부지런함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01507" y="3376219"/>
            <a:ext cx="6946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맡겨진 일 미루지 않기</a:t>
            </a:r>
            <a:endParaRPr lang="en-US" altLang="ko-KR" sz="48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완성하기까지 집중하기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6603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76A669-A923-4775-B406-77363514EA9E}"/>
              </a:ext>
            </a:extLst>
          </p:cNvPr>
          <p:cNvSpPr txBox="1"/>
          <p:nvPr/>
        </p:nvSpPr>
        <p:spPr>
          <a:xfrm>
            <a:off x="401508" y="590280"/>
            <a:ext cx="3321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두번째</a:t>
            </a:r>
            <a:endParaRPr lang="ko-KR" altLang="en-US" sz="66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01508" y="2121749"/>
            <a:ext cx="2651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책임감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01507" y="3376219"/>
            <a:ext cx="6227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맡겨진 일에 책임지기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5130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1200" y="1102578"/>
            <a:ext cx="546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퍼즐조각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102578"/>
            <a:ext cx="5852160" cy="37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07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3285" y="874275"/>
            <a:ext cx="5861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근면의 가치 실천</a:t>
            </a:r>
            <a:endParaRPr lang="ko-KR" altLang="en-US" sz="72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028" y="2153346"/>
            <a:ext cx="6321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모든 일을 끝까지 완수</a:t>
            </a:r>
            <a:endParaRPr lang="ko-KR" altLang="en-US" sz="72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0574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" y="854743"/>
            <a:ext cx="1095647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한 주간의 미션</a:t>
            </a:r>
            <a:endParaRPr lang="en-US" altLang="ko-KR" sz="54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marL="742950" indent="-742950">
              <a:buAutoNum type="arabicPeriod"/>
            </a:pP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아침에 일어나 이불 정리하기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/ 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자기 전 방 청소하기</a:t>
            </a:r>
            <a:endParaRPr lang="en-US" altLang="ko-KR" sz="40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marL="742950" indent="-742950">
              <a:buAutoNum type="arabicPeriod" startAt="2"/>
            </a:pP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아직 완성하지 못한 숙제나 누군가의 부탁이 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  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있으면 완수하기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510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9428" y="955621"/>
            <a:ext cx="2644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맹모단기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973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8014" y="1527121"/>
            <a:ext cx="2570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베틀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10944" y="1336621"/>
            <a:ext cx="5241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모든 일에 끝마침이 없으면 쓸모가 없다</a:t>
            </a:r>
            <a:r>
              <a:rPr kumimoji="0" lang="en-US" altLang="ko-K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.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519249"/>
            <a:ext cx="390144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8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1200" y="1102578"/>
            <a:ext cx="546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퍼즐조각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3" y="685800"/>
            <a:ext cx="6836228" cy="51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0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37213" y="848585"/>
            <a:ext cx="5208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근면의 가치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140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9314" y="587329"/>
            <a:ext cx="4343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작은 </a:t>
            </a:r>
            <a:r>
              <a:rPr lang="ko-KR" altLang="en-US" sz="48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야고보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29" y="1714499"/>
            <a:ext cx="1538029" cy="465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8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99" y="717957"/>
            <a:ext cx="4474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큰 </a:t>
            </a:r>
            <a:r>
              <a:rPr lang="ko-KR" altLang="en-US" sz="48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야고보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57" y="1796143"/>
            <a:ext cx="1736715" cy="475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6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21658" y="1064383"/>
            <a:ext cx="6352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부모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40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알패오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마리아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314" y="1418326"/>
            <a:ext cx="1538029" cy="4653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21658" y="2126212"/>
            <a:ext cx="6352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형제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40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요세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4879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126</Words>
  <Application>Microsoft Office PowerPoint</Application>
  <PresentationFormat>사용자 지정</PresentationFormat>
  <Paragraphs>44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24</vt:i4>
      </vt:variant>
    </vt:vector>
  </HeadingPairs>
  <TitlesOfParts>
    <vt:vector size="26" baseType="lpstr">
      <vt:lpstr>Office 테마</vt:lpstr>
      <vt:lpstr>1_Office 테마</vt:lpstr>
      <vt:lpstr> 멀리서 바라보는 여자들도 있었는데 그 중에 막달라 마리아와 또 작은  작은 야고보와 요세의 어머니와 살로메가 있었으니</vt:lpstr>
      <vt:lpstr>일상 속 가치 찾기: 근면 “마지막 퍼즐 조각”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good</dc:creator>
  <cp:lastModifiedBy>감리교</cp:lastModifiedBy>
  <cp:revision>41</cp:revision>
  <dcterms:created xsi:type="dcterms:W3CDTF">2021-03-08T23:04:35Z</dcterms:created>
  <dcterms:modified xsi:type="dcterms:W3CDTF">2021-06-06T23:47:15Z</dcterms:modified>
</cp:coreProperties>
</file>