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70" r:id="rId9"/>
    <p:sldId id="258" r:id="rId10"/>
    <p:sldId id="273" r:id="rId11"/>
    <p:sldId id="274" r:id="rId12"/>
    <p:sldId id="259" r:id="rId13"/>
    <p:sldId id="275" r:id="rId14"/>
    <p:sldId id="265" r:id="rId15"/>
    <p:sldId id="276" r:id="rId16"/>
    <p:sldId id="278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117" d="100"/>
          <a:sy n="117" d="100"/>
        </p:scale>
        <p:origin x="-146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33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0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4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9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95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06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9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19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657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89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52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15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4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37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41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64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5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8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4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325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27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6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70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73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4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37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41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64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5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762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47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27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6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70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73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60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89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00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25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8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3006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8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78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54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6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89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74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89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80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81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3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055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12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01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67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45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265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4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66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34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1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0ABF-D193-4103-8A2A-63BFEF703F1B}" type="datetimeFigureOut">
              <a:rPr lang="ko-KR" altLang="en-US" smtClean="0"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E81D-4C49-4DE0-80F5-57EA6C0E9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9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8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5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5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2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0ABF-D193-4103-8A2A-63BFEF703F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E81D-4C49-4DE0-80F5-57EA6C0E94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</a:t>
            </a:r>
            <a:endParaRPr lang="en-US" altLang="ko-KR" sz="3600" dirty="0" smtClean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pPr algn="ctr"/>
            <a:r>
              <a:rPr lang="ko-KR" altLang="en-US" sz="54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사전〮사후 프로그램</a:t>
            </a:r>
            <a:endParaRPr lang="ko-KR" altLang="en-US" sz="54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096344" cy="36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4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01000" cy="5328592"/>
          </a:xfrm>
        </p:spPr>
        <p:txBody>
          <a:bodyPr>
            <a:normAutofit/>
          </a:bodyPr>
          <a:lstStyle/>
          <a:p>
            <a:pPr fontAlgn="base" latinLnBrk="0"/>
            <a:r>
              <a:rPr lang="ko-KR" altLang="en-US" sz="2800" u="sng" dirty="0"/>
              <a:t>교회 이해 실태 리포터 </a:t>
            </a:r>
            <a:r>
              <a:rPr lang="en-US" altLang="ko-KR" sz="2800" u="sng" dirty="0"/>
              <a:t>(</a:t>
            </a:r>
            <a:r>
              <a:rPr lang="ko-KR" altLang="en-US" sz="2800" u="sng" dirty="0"/>
              <a:t>원정대 필기 테스트</a:t>
            </a:r>
            <a:r>
              <a:rPr lang="en-US" altLang="ko-KR" sz="2800" u="sng" dirty="0"/>
              <a:t>)</a:t>
            </a:r>
            <a:endParaRPr lang="ko-KR" altLang="en-US" sz="2800" dirty="0"/>
          </a:p>
          <a:p>
            <a:pPr fontAlgn="base"/>
            <a:endParaRPr lang="en-US" altLang="ko-KR" sz="2000" dirty="0" smtClean="0"/>
          </a:p>
          <a:p>
            <a:pPr algn="just" fontAlgn="base"/>
            <a:r>
              <a:rPr lang="en-US" altLang="ko-KR" sz="1700" dirty="0" smtClean="0"/>
              <a:t>3</a:t>
            </a:r>
            <a:r>
              <a:rPr lang="en-US" altLang="ko-KR" sz="1700" dirty="0"/>
              <a:t>.</a:t>
            </a:r>
            <a:r>
              <a:rPr lang="ko-KR" altLang="en-US" sz="1700" dirty="0"/>
              <a:t>교회를 지금도 다니는 이유는 무엇인가요</a:t>
            </a:r>
            <a:r>
              <a:rPr lang="en-US" altLang="ko-KR" sz="1700" dirty="0"/>
              <a:t>?</a:t>
            </a:r>
            <a:endParaRPr lang="ko-KR" altLang="en-US" sz="1700" dirty="0"/>
          </a:p>
          <a:p>
            <a:pPr algn="just" fontAlgn="base"/>
            <a:r>
              <a:rPr lang="ko-KR" altLang="en-US" sz="1700" dirty="0" smtClean="0"/>
              <a:t> ①</a:t>
            </a:r>
            <a:r>
              <a:rPr lang="ko-KR" altLang="en-US" sz="1700" dirty="0"/>
              <a:t>교회에 </a:t>
            </a:r>
            <a:r>
              <a:rPr lang="ko-KR" altLang="en-US" sz="1700" dirty="0" err="1"/>
              <a:t>안가면</a:t>
            </a:r>
            <a:r>
              <a:rPr lang="ko-KR" altLang="en-US" sz="1700" dirty="0"/>
              <a:t> 부모님께 꾸중 듣기 때문에 ②교회 친구들과 어울리는 것이 </a:t>
            </a:r>
            <a:r>
              <a:rPr lang="ko-KR" altLang="en-US" sz="1700" dirty="0" smtClean="0"/>
              <a:t>좋아서</a:t>
            </a:r>
            <a:endParaRPr lang="en-US" altLang="ko-KR" sz="1700" dirty="0" smtClean="0"/>
          </a:p>
          <a:p>
            <a:pPr algn="just" fontAlgn="base"/>
            <a:r>
              <a:rPr lang="ko-KR" altLang="en-US" sz="1700" dirty="0" smtClean="0"/>
              <a:t> ③</a:t>
            </a:r>
            <a:r>
              <a:rPr lang="ko-KR" altLang="en-US" sz="1700" dirty="0"/>
              <a:t>교회에서 하는 프로그램이 좋아서 </a:t>
            </a:r>
            <a:r>
              <a:rPr lang="ko-KR" altLang="en-US" sz="1700" dirty="0" smtClean="0"/>
              <a:t>           ④</a:t>
            </a:r>
            <a:r>
              <a:rPr lang="ko-KR" altLang="en-US" sz="1700" dirty="0"/>
              <a:t>내 믿음 </a:t>
            </a:r>
            <a:r>
              <a:rPr lang="ko-KR" altLang="en-US" sz="1700" dirty="0" smtClean="0"/>
              <a:t>때문에</a:t>
            </a:r>
            <a:endParaRPr lang="en-US" altLang="ko-KR" sz="1700" dirty="0" smtClean="0"/>
          </a:p>
          <a:p>
            <a:pPr algn="just" fontAlgn="base"/>
            <a:r>
              <a:rPr lang="ko-KR" altLang="en-US" sz="1700" dirty="0" smtClean="0"/>
              <a:t> </a:t>
            </a:r>
            <a:r>
              <a:rPr lang="ko-KR" altLang="en-US" sz="1700" dirty="0"/>
              <a:t>⑤기타 </a:t>
            </a:r>
            <a:r>
              <a:rPr lang="en-US" altLang="ko-KR" sz="1700" dirty="0" smtClean="0"/>
              <a:t>___________________________</a:t>
            </a:r>
          </a:p>
          <a:p>
            <a:pPr algn="just" fontAlgn="base"/>
            <a:endParaRPr lang="ko-KR" altLang="en-US" sz="1700" dirty="0"/>
          </a:p>
          <a:p>
            <a:pPr algn="just" fontAlgn="base"/>
            <a:r>
              <a:rPr lang="en-US" altLang="ko-KR" sz="1700" dirty="0"/>
              <a:t>4.</a:t>
            </a:r>
            <a:r>
              <a:rPr lang="ko-KR" altLang="en-US" sz="1700" dirty="0"/>
              <a:t>교회에 나오기 싫었던 적이 있나요</a:t>
            </a:r>
            <a:r>
              <a:rPr lang="en-US" altLang="ko-KR" sz="1700" dirty="0"/>
              <a:t>? </a:t>
            </a:r>
            <a:endParaRPr lang="ko-KR" altLang="en-US" sz="1700" dirty="0"/>
          </a:p>
          <a:p>
            <a:pPr algn="just" fontAlgn="base"/>
            <a:r>
              <a:rPr lang="ko-KR" altLang="en-US" sz="1700" dirty="0" smtClean="0"/>
              <a:t>  ①</a:t>
            </a:r>
            <a:r>
              <a:rPr lang="ko-KR" altLang="en-US" sz="1700" dirty="0"/>
              <a:t>없다 </a:t>
            </a:r>
            <a:r>
              <a:rPr lang="ko-KR" altLang="en-US" sz="1700" dirty="0" smtClean="0"/>
              <a:t>       ②</a:t>
            </a:r>
            <a:r>
              <a:rPr lang="ko-KR" altLang="en-US" sz="1700" dirty="0" err="1"/>
              <a:t>한두번</a:t>
            </a:r>
            <a:r>
              <a:rPr lang="ko-KR" altLang="en-US" sz="1700" dirty="0"/>
              <a:t> 생각해 봤다 </a:t>
            </a:r>
            <a:r>
              <a:rPr lang="ko-KR" altLang="en-US" sz="1700" dirty="0" smtClean="0"/>
              <a:t>     ③</a:t>
            </a:r>
            <a:r>
              <a:rPr lang="ko-KR" altLang="en-US" sz="1700" dirty="0"/>
              <a:t>가끔 생각한다 </a:t>
            </a:r>
            <a:r>
              <a:rPr lang="ko-KR" altLang="en-US" sz="1700" dirty="0" smtClean="0"/>
              <a:t>     ④</a:t>
            </a:r>
            <a:r>
              <a:rPr lang="ko-KR" altLang="en-US" sz="1700" dirty="0"/>
              <a:t>자주 </a:t>
            </a:r>
            <a:r>
              <a:rPr lang="ko-KR" altLang="en-US" sz="1700" dirty="0" smtClean="0"/>
              <a:t>생각한다</a:t>
            </a:r>
            <a:endParaRPr lang="en-US" altLang="ko-KR" sz="1700" dirty="0" smtClean="0"/>
          </a:p>
          <a:p>
            <a:pPr algn="just" fontAlgn="base"/>
            <a:endParaRPr lang="ko-KR" altLang="en-US" sz="1700" dirty="0"/>
          </a:p>
          <a:p>
            <a:pPr algn="just" fontAlgn="base"/>
            <a:r>
              <a:rPr lang="en-US" altLang="ko-KR" sz="1700" dirty="0"/>
              <a:t>5.</a:t>
            </a:r>
            <a:r>
              <a:rPr lang="ko-KR" altLang="en-US" sz="1700" dirty="0"/>
              <a:t>교회에 나오기 싫었던 이유는 무엇인가요</a:t>
            </a:r>
            <a:r>
              <a:rPr lang="en-US" altLang="ko-KR" sz="1700" dirty="0"/>
              <a:t>?(</a:t>
            </a:r>
            <a:r>
              <a:rPr lang="ko-KR" altLang="en-US" sz="1700" dirty="0"/>
              <a:t>복수선택 가능</a:t>
            </a:r>
            <a:r>
              <a:rPr lang="en-US" altLang="ko-KR" sz="1700" dirty="0"/>
              <a:t>. </a:t>
            </a:r>
            <a:r>
              <a:rPr lang="ko-KR" altLang="en-US" sz="1700" dirty="0"/>
              <a:t>복수 </a:t>
            </a:r>
            <a:r>
              <a:rPr lang="ko-KR" altLang="en-US" sz="1700" dirty="0" err="1"/>
              <a:t>선택시</a:t>
            </a:r>
            <a:r>
              <a:rPr lang="ko-KR" altLang="en-US" sz="1700" dirty="0"/>
              <a:t> 우선순위부터 써주세요</a:t>
            </a:r>
            <a:r>
              <a:rPr lang="en-US" altLang="ko-KR" sz="1700" dirty="0" smtClean="0"/>
              <a:t>)</a:t>
            </a:r>
          </a:p>
          <a:p>
            <a:pPr algn="just" fontAlgn="base"/>
            <a:r>
              <a:rPr lang="ko-KR" altLang="en-US" sz="1700" dirty="0" smtClean="0"/>
              <a:t> ①</a:t>
            </a:r>
            <a:r>
              <a:rPr lang="ko-KR" altLang="en-US" sz="1700" dirty="0"/>
              <a:t>하나님이 </a:t>
            </a:r>
            <a:r>
              <a:rPr lang="ko-KR" altLang="en-US" sz="1700" dirty="0" err="1" smtClean="0"/>
              <a:t>안계신</a:t>
            </a:r>
            <a:r>
              <a:rPr lang="ko-KR" altLang="en-US" sz="1700" dirty="0" smtClean="0"/>
              <a:t> 것 같아서        ②</a:t>
            </a:r>
            <a:r>
              <a:rPr lang="ko-KR" altLang="en-US" sz="1700" dirty="0"/>
              <a:t>예배가 </a:t>
            </a:r>
            <a:r>
              <a:rPr lang="ko-KR" altLang="en-US" sz="1700" dirty="0" smtClean="0"/>
              <a:t>지루해서</a:t>
            </a:r>
            <a:endParaRPr lang="en-US" altLang="ko-KR" sz="1700" dirty="0" smtClean="0"/>
          </a:p>
          <a:p>
            <a:pPr algn="just" fontAlgn="base"/>
            <a:r>
              <a:rPr lang="ko-KR" altLang="en-US" sz="1700" dirty="0" smtClean="0"/>
              <a:t> </a:t>
            </a:r>
            <a:r>
              <a:rPr lang="ko-KR" altLang="en-US" sz="1700" dirty="0"/>
              <a:t>③맘에 들지 않는 사람 </a:t>
            </a:r>
            <a:r>
              <a:rPr lang="ko-KR" altLang="en-US" sz="1700" dirty="0" smtClean="0"/>
              <a:t>때문에       </a:t>
            </a:r>
            <a:r>
              <a:rPr lang="ko-KR" altLang="en-US" sz="1700" dirty="0"/>
              <a:t>④교회</a:t>
            </a:r>
            <a:r>
              <a:rPr lang="en-US" altLang="ko-KR" sz="1700" dirty="0"/>
              <a:t>(</a:t>
            </a:r>
            <a:r>
              <a:rPr lang="ko-KR" altLang="en-US" sz="1700" dirty="0"/>
              <a:t>위치</a:t>
            </a:r>
            <a:r>
              <a:rPr lang="en-US" altLang="ko-KR" sz="1700" dirty="0"/>
              <a:t>,</a:t>
            </a:r>
            <a:r>
              <a:rPr lang="ko-KR" altLang="en-US" sz="1700" dirty="0"/>
              <a:t>건물상태</a:t>
            </a:r>
            <a:r>
              <a:rPr lang="en-US" altLang="ko-KR" sz="1700" dirty="0"/>
              <a:t>,</a:t>
            </a:r>
            <a:r>
              <a:rPr lang="ko-KR" altLang="en-US" sz="1700" dirty="0"/>
              <a:t>분위기</a:t>
            </a:r>
            <a:r>
              <a:rPr lang="en-US" altLang="ko-KR" sz="1700" dirty="0"/>
              <a:t>)</a:t>
            </a:r>
            <a:r>
              <a:rPr lang="ko-KR" altLang="en-US" sz="1700" dirty="0"/>
              <a:t>가 마음에 </a:t>
            </a:r>
            <a:r>
              <a:rPr lang="ko-KR" altLang="en-US" sz="1700" dirty="0" err="1" smtClean="0"/>
              <a:t>안들어서</a:t>
            </a:r>
            <a:endParaRPr lang="en-US" altLang="ko-KR" sz="1700" dirty="0" smtClean="0"/>
          </a:p>
          <a:p>
            <a:pPr algn="just" fontAlgn="base"/>
            <a:r>
              <a:rPr lang="ko-KR" altLang="en-US" sz="1700" dirty="0" smtClean="0"/>
              <a:t> </a:t>
            </a:r>
            <a:r>
              <a:rPr lang="ko-KR" altLang="en-US" sz="1700" dirty="0"/>
              <a:t>⑤재미있는 프로그램이 없어서 </a:t>
            </a:r>
            <a:r>
              <a:rPr lang="ko-KR" altLang="en-US" sz="1700" dirty="0" smtClean="0"/>
              <a:t>     ⑥</a:t>
            </a:r>
            <a:r>
              <a:rPr lang="ko-KR" altLang="en-US" sz="1700" dirty="0"/>
              <a:t>다른 교회가 더 좋은 것 </a:t>
            </a:r>
            <a:r>
              <a:rPr lang="ko-KR" altLang="en-US" sz="1700" dirty="0" smtClean="0"/>
              <a:t>같아서</a:t>
            </a:r>
            <a:endParaRPr lang="en-US" altLang="ko-KR" sz="1700" dirty="0" smtClean="0"/>
          </a:p>
          <a:p>
            <a:pPr algn="just" fontAlgn="base"/>
            <a:r>
              <a:rPr lang="ko-KR" altLang="en-US" sz="1700" dirty="0" smtClean="0"/>
              <a:t> </a:t>
            </a:r>
            <a:r>
              <a:rPr lang="ko-KR" altLang="en-US" sz="1700" dirty="0"/>
              <a:t>⑦교회에 나오기 싫었던 적이 없다 ⑧기타 </a:t>
            </a:r>
            <a:r>
              <a:rPr lang="en-US" altLang="ko-KR" sz="1700" dirty="0" smtClean="0"/>
              <a:t>________________</a:t>
            </a:r>
            <a:endParaRPr lang="ko-KR" altLang="en-US" sz="1700" dirty="0"/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8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01000" cy="5328592"/>
          </a:xfrm>
        </p:spPr>
        <p:txBody>
          <a:bodyPr>
            <a:normAutofit/>
          </a:bodyPr>
          <a:lstStyle/>
          <a:p>
            <a:pPr fontAlgn="base" latinLnBrk="0"/>
            <a:r>
              <a:rPr lang="ko-KR" altLang="en-US" sz="2800" u="sng" dirty="0"/>
              <a:t>교회 이해 실태 리포터 </a:t>
            </a:r>
            <a:r>
              <a:rPr lang="en-US" altLang="ko-KR" sz="2800" u="sng" dirty="0"/>
              <a:t>(</a:t>
            </a:r>
            <a:r>
              <a:rPr lang="ko-KR" altLang="en-US" sz="2800" u="sng" dirty="0"/>
              <a:t>원정대 필기 테스트</a:t>
            </a:r>
            <a:r>
              <a:rPr lang="en-US" altLang="ko-KR" sz="2800" u="sng" dirty="0"/>
              <a:t>)</a:t>
            </a:r>
            <a:endParaRPr lang="ko-KR" altLang="en-US" sz="2800" dirty="0"/>
          </a:p>
          <a:p>
            <a:pPr fontAlgn="base"/>
            <a:endParaRPr lang="en-US" altLang="ko-KR" sz="2000" dirty="0" smtClean="0"/>
          </a:p>
          <a:p>
            <a:pPr algn="just" fontAlgn="base"/>
            <a:r>
              <a:rPr lang="en-US" altLang="ko-KR" sz="1800" dirty="0"/>
              <a:t>6.</a:t>
            </a:r>
            <a:r>
              <a:rPr lang="ko-KR" altLang="en-US" sz="1800" dirty="0"/>
              <a:t>교회에 대한 떠오르는 이미지는 무엇인가요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 ①</a:t>
            </a:r>
            <a:r>
              <a:rPr lang="ko-KR" altLang="en-US" sz="1800" dirty="0"/>
              <a:t>지루한 곳 </a:t>
            </a:r>
            <a:r>
              <a:rPr lang="ko-KR" altLang="en-US" sz="1800" dirty="0" smtClean="0"/>
              <a:t>    ②</a:t>
            </a:r>
            <a:r>
              <a:rPr lang="ko-KR" altLang="en-US" sz="1800" dirty="0"/>
              <a:t>경건한 곳 </a:t>
            </a:r>
            <a:r>
              <a:rPr lang="ko-KR" altLang="en-US" sz="1800" dirty="0" smtClean="0"/>
              <a:t>      ③</a:t>
            </a:r>
            <a:r>
              <a:rPr lang="ko-KR" altLang="en-US" sz="1800" dirty="0"/>
              <a:t>재미있는 </a:t>
            </a:r>
            <a:r>
              <a:rPr lang="ko-KR" altLang="en-US" sz="1800" dirty="0" smtClean="0"/>
              <a:t>곳        ④</a:t>
            </a:r>
            <a:r>
              <a:rPr lang="ko-KR" altLang="en-US" sz="1800" dirty="0"/>
              <a:t>무서운 </a:t>
            </a:r>
            <a:r>
              <a:rPr lang="ko-KR" altLang="en-US" sz="1800" dirty="0" smtClean="0"/>
              <a:t>곳</a:t>
            </a:r>
            <a:endParaRPr lang="en-US" altLang="ko-KR" sz="1800" dirty="0" smtClean="0"/>
          </a:p>
          <a:p>
            <a:pPr algn="just" fontAlgn="base"/>
            <a:r>
              <a:rPr lang="en-US" altLang="ko-KR" sz="1800" dirty="0" smtClean="0"/>
              <a:t> </a:t>
            </a:r>
            <a:r>
              <a:rPr lang="ko-KR" altLang="en-US" sz="1800" dirty="0" smtClean="0"/>
              <a:t> ⑤주님의 몸     ⑥</a:t>
            </a:r>
            <a:r>
              <a:rPr lang="ko-KR" altLang="en-US" sz="1800" dirty="0" err="1" smtClean="0"/>
              <a:t>아무생각</a:t>
            </a:r>
            <a:r>
              <a:rPr lang="ko-KR" altLang="en-US" sz="1800" dirty="0" smtClean="0"/>
              <a:t> 없다  ⑦기타 </a:t>
            </a:r>
            <a:r>
              <a:rPr lang="en-US" altLang="ko-KR" sz="1800" dirty="0" smtClean="0"/>
              <a:t>___________</a:t>
            </a:r>
            <a:endParaRPr lang="ko-KR" altLang="en-US" sz="1800" dirty="0" smtClean="0"/>
          </a:p>
          <a:p>
            <a:pPr algn="just" fontAlgn="base"/>
            <a:endParaRPr lang="en-US" altLang="ko-KR" sz="1800" dirty="0" smtClean="0"/>
          </a:p>
          <a:p>
            <a:pPr algn="just" fontAlgn="base"/>
            <a:r>
              <a:rPr lang="en-US" altLang="ko-KR" sz="1800" dirty="0" smtClean="0"/>
              <a:t>7</a:t>
            </a:r>
            <a:r>
              <a:rPr lang="en-US" altLang="ko-KR" sz="1800" dirty="0"/>
              <a:t>.</a:t>
            </a:r>
            <a:r>
              <a:rPr lang="ko-KR" altLang="en-US" sz="1800" dirty="0"/>
              <a:t>교회에 대해 비난하는 말을 직접 들은 적이 있나요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  ①있다          </a:t>
            </a:r>
            <a:r>
              <a:rPr lang="ko-KR" altLang="en-US" sz="1800" dirty="0"/>
              <a:t>②</a:t>
            </a:r>
            <a:r>
              <a:rPr lang="ko-KR" altLang="en-US" sz="1800" dirty="0" smtClean="0"/>
              <a:t>없다</a:t>
            </a:r>
            <a:endParaRPr lang="en-US" altLang="ko-KR" sz="1800" dirty="0" smtClean="0"/>
          </a:p>
          <a:p>
            <a:pPr algn="just" fontAlgn="base"/>
            <a:endParaRPr lang="ko-KR" altLang="en-US" sz="1800" dirty="0"/>
          </a:p>
          <a:p>
            <a:pPr algn="just" fontAlgn="base"/>
            <a:r>
              <a:rPr lang="en-US" altLang="ko-KR" sz="1800" dirty="0"/>
              <a:t>8.(7</a:t>
            </a:r>
            <a:r>
              <a:rPr lang="ko-KR" altLang="en-US" sz="1800" dirty="0"/>
              <a:t>번 ①응답자</a:t>
            </a:r>
            <a:r>
              <a:rPr lang="en-US" altLang="ko-KR" sz="1800" dirty="0"/>
              <a:t>) </a:t>
            </a:r>
            <a:r>
              <a:rPr lang="ko-KR" altLang="en-US" sz="1800" dirty="0"/>
              <a:t>교회를 비난하는 말의 내용은 무엇이었나요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en-US" altLang="ko-KR" sz="1800" dirty="0" smtClean="0"/>
              <a:t>    ____________________________________________________________________________                                                                                   </a:t>
            </a:r>
          </a:p>
          <a:p>
            <a:pPr algn="just" fontAlgn="base"/>
            <a:endParaRPr lang="en-US" altLang="ko-KR" sz="1800" dirty="0"/>
          </a:p>
          <a:p>
            <a:pPr algn="just" fontAlgn="base"/>
            <a:r>
              <a:rPr lang="en-US" altLang="ko-KR" sz="1800" dirty="0" smtClean="0"/>
              <a:t>9</a:t>
            </a:r>
            <a:r>
              <a:rPr lang="en-US" altLang="ko-KR" sz="1800" dirty="0"/>
              <a:t>. (7</a:t>
            </a:r>
            <a:r>
              <a:rPr lang="ko-KR" altLang="en-US" sz="1800" dirty="0"/>
              <a:t>번 ①응답자</a:t>
            </a:r>
            <a:r>
              <a:rPr lang="en-US" altLang="ko-KR" sz="1800" dirty="0"/>
              <a:t>) </a:t>
            </a:r>
            <a:r>
              <a:rPr lang="ko-KR" altLang="en-US" sz="1800" dirty="0"/>
              <a:t>교회를 비난하는 말에 대해 당신은 어떤 생각이 들었나요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①</a:t>
            </a:r>
            <a:r>
              <a:rPr lang="ko-KR" altLang="en-US" sz="1800" dirty="0"/>
              <a:t>동감했다 </a:t>
            </a:r>
            <a:r>
              <a:rPr lang="ko-KR" altLang="en-US" sz="1800" dirty="0" smtClean="0"/>
              <a:t>          ②</a:t>
            </a:r>
            <a:r>
              <a:rPr lang="ko-KR" altLang="en-US" sz="1800" dirty="0"/>
              <a:t>억지스럽다고 생각했다 </a:t>
            </a:r>
            <a:r>
              <a:rPr lang="ko-KR" altLang="en-US" sz="1800" dirty="0" smtClean="0"/>
              <a:t>     ③</a:t>
            </a:r>
            <a:r>
              <a:rPr lang="ko-KR" altLang="en-US" sz="1800" dirty="0"/>
              <a:t>오해라고 </a:t>
            </a:r>
            <a:r>
              <a:rPr lang="ko-KR" altLang="en-US" sz="1800" dirty="0" smtClean="0"/>
              <a:t>생각했다</a:t>
            </a:r>
            <a:endParaRPr lang="en-US" altLang="ko-KR" sz="1800" dirty="0" smtClean="0"/>
          </a:p>
          <a:p>
            <a:pPr algn="just" fontAlgn="base"/>
            <a:r>
              <a:rPr lang="ko-KR" altLang="en-US" sz="1800" dirty="0" smtClean="0"/>
              <a:t> </a:t>
            </a:r>
            <a:r>
              <a:rPr lang="ko-KR" altLang="en-US" sz="1800" dirty="0"/>
              <a:t>④그냥 </a:t>
            </a:r>
            <a:r>
              <a:rPr lang="ko-KR" altLang="en-US" sz="1800" dirty="0" smtClean="0"/>
              <a:t>불쾌했다    </a:t>
            </a:r>
            <a:r>
              <a:rPr lang="ko-KR" altLang="en-US" sz="1800" dirty="0"/>
              <a:t>⑤잘 모르겠다 </a:t>
            </a:r>
            <a:r>
              <a:rPr lang="ko-KR" altLang="en-US" sz="1800" dirty="0" smtClean="0"/>
              <a:t>                    ⑦</a:t>
            </a:r>
            <a:r>
              <a:rPr lang="ko-KR" altLang="en-US" sz="1800" dirty="0"/>
              <a:t>기타 </a:t>
            </a:r>
            <a:r>
              <a:rPr lang="en-US" altLang="ko-KR" sz="1800" dirty="0"/>
              <a:t>___________</a:t>
            </a:r>
            <a:endParaRPr lang="ko-KR" altLang="en-US" sz="1800" dirty="0"/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12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01000" cy="5328592"/>
          </a:xfrm>
        </p:spPr>
        <p:txBody>
          <a:bodyPr>
            <a:normAutofit lnSpcReduction="10000"/>
          </a:bodyPr>
          <a:lstStyle/>
          <a:p>
            <a:pPr fontAlgn="base" latinLnBrk="0"/>
            <a:r>
              <a:rPr lang="ko-KR" altLang="en-US" sz="2800" u="sng" dirty="0"/>
              <a:t>교회 이해 실태 리포터 </a:t>
            </a:r>
            <a:r>
              <a:rPr lang="en-US" altLang="ko-KR" sz="2800" u="sng" dirty="0"/>
              <a:t>(</a:t>
            </a:r>
            <a:r>
              <a:rPr lang="ko-KR" altLang="en-US" sz="2800" u="sng" dirty="0"/>
              <a:t>원정대 필기 테스트</a:t>
            </a:r>
            <a:r>
              <a:rPr lang="en-US" altLang="ko-KR" sz="2800" u="sng" dirty="0"/>
              <a:t>)</a:t>
            </a:r>
            <a:endParaRPr lang="ko-KR" altLang="en-US" sz="2800" dirty="0"/>
          </a:p>
          <a:p>
            <a:pPr fontAlgn="base"/>
            <a:endParaRPr lang="en-US" altLang="ko-KR" sz="2000" dirty="0" smtClean="0"/>
          </a:p>
          <a:p>
            <a:pPr algn="just" fontAlgn="base"/>
            <a:r>
              <a:rPr lang="en-US" altLang="ko-KR" sz="1800" dirty="0"/>
              <a:t>10.</a:t>
            </a:r>
            <a:r>
              <a:rPr lang="ko-KR" altLang="en-US" sz="1800" dirty="0"/>
              <a:t>교회에 다니는 것이 자신에게 주는 유익은 무엇이라고 생각하나요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 ①</a:t>
            </a:r>
            <a:r>
              <a:rPr lang="ko-KR" altLang="en-US" sz="1800" dirty="0"/>
              <a:t>재미 </a:t>
            </a:r>
            <a:r>
              <a:rPr lang="ko-KR" altLang="en-US" sz="1800" dirty="0" smtClean="0"/>
              <a:t>      ②</a:t>
            </a:r>
            <a:r>
              <a:rPr lang="ko-KR" altLang="en-US" sz="1800" dirty="0"/>
              <a:t>친구</a:t>
            </a:r>
            <a:r>
              <a:rPr lang="en-US" altLang="ko-KR" sz="1800" dirty="0"/>
              <a:t>&amp;</a:t>
            </a:r>
            <a:r>
              <a:rPr lang="ko-KR" altLang="en-US" sz="1800" dirty="0" smtClean="0"/>
              <a:t>관계       </a:t>
            </a:r>
            <a:r>
              <a:rPr lang="ko-KR" altLang="en-US" sz="1800" dirty="0"/>
              <a:t>③스트레스 </a:t>
            </a:r>
            <a:r>
              <a:rPr lang="ko-KR" altLang="en-US" sz="1800" dirty="0" smtClean="0"/>
              <a:t>해소         </a:t>
            </a:r>
            <a:r>
              <a:rPr lang="ko-KR" altLang="en-US" sz="1800" dirty="0"/>
              <a:t>④</a:t>
            </a:r>
            <a:r>
              <a:rPr lang="ko-KR" altLang="en-US" sz="1800" dirty="0" smtClean="0"/>
              <a:t>은혜</a:t>
            </a:r>
            <a:endParaRPr lang="en-US" altLang="ko-KR" sz="1800" dirty="0" smtClean="0"/>
          </a:p>
          <a:p>
            <a:pPr algn="just" fontAlgn="base"/>
            <a:r>
              <a:rPr lang="en-US" altLang="ko-KR" sz="1800" dirty="0"/>
              <a:t> 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⑤</a:t>
            </a:r>
            <a:r>
              <a:rPr lang="ko-KR" altLang="en-US" sz="1800" dirty="0" smtClean="0"/>
              <a:t>없다       </a:t>
            </a:r>
            <a:r>
              <a:rPr lang="ko-KR" altLang="en-US" sz="1800" dirty="0"/>
              <a:t>⑥</a:t>
            </a:r>
            <a:r>
              <a:rPr lang="ko-KR" altLang="en-US" sz="1800" dirty="0" err="1"/>
              <a:t>잘모르겠다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      ⑦</a:t>
            </a:r>
            <a:r>
              <a:rPr lang="ko-KR" altLang="en-US" sz="1800" dirty="0"/>
              <a:t>기타 </a:t>
            </a:r>
            <a:r>
              <a:rPr lang="en-US" altLang="ko-KR" sz="1800" dirty="0" smtClean="0"/>
              <a:t>______________</a:t>
            </a:r>
          </a:p>
          <a:p>
            <a:pPr algn="just" fontAlgn="base"/>
            <a:endParaRPr lang="ko-KR" altLang="en-US" sz="1200" dirty="0"/>
          </a:p>
          <a:p>
            <a:pPr algn="just" fontAlgn="base"/>
            <a:r>
              <a:rPr lang="en-US" altLang="ko-KR" sz="1800" dirty="0"/>
              <a:t>11. </a:t>
            </a:r>
            <a:r>
              <a:rPr lang="ko-KR" altLang="en-US" sz="1800" dirty="0"/>
              <a:t>당신은 이 교회에 진심으로 친하고 </a:t>
            </a:r>
            <a:r>
              <a:rPr lang="en-US" altLang="ko-KR" sz="1800" dirty="0"/>
              <a:t>(</a:t>
            </a:r>
            <a:r>
              <a:rPr lang="ko-KR" altLang="en-US" sz="1800" dirty="0"/>
              <a:t>고민까지 얘기할 수 있는</a:t>
            </a:r>
            <a:r>
              <a:rPr lang="en-US" altLang="ko-KR" sz="1800" dirty="0"/>
              <a:t>) </a:t>
            </a:r>
            <a:r>
              <a:rPr lang="ko-KR" altLang="en-US" sz="1800" dirty="0"/>
              <a:t>편한 사람이 있나요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  ①</a:t>
            </a:r>
            <a:r>
              <a:rPr lang="ko-KR" altLang="en-US" sz="1800" dirty="0"/>
              <a:t>있다 </a:t>
            </a:r>
            <a:r>
              <a:rPr lang="ko-KR" altLang="en-US" sz="1800" dirty="0" smtClean="0"/>
              <a:t>     ②없다</a:t>
            </a:r>
            <a:endParaRPr lang="en-US" altLang="ko-KR" sz="1800" dirty="0" smtClean="0"/>
          </a:p>
          <a:p>
            <a:pPr algn="just" fontAlgn="base"/>
            <a:endParaRPr lang="ko-KR" altLang="en-US" sz="1100" dirty="0"/>
          </a:p>
          <a:p>
            <a:pPr algn="just" fontAlgn="base"/>
            <a:r>
              <a:rPr lang="en-US" altLang="ko-KR" sz="1800" dirty="0"/>
              <a:t>12. (11</a:t>
            </a:r>
            <a:r>
              <a:rPr lang="ko-KR" altLang="en-US" sz="1800" dirty="0"/>
              <a:t>번 ①응답자</a:t>
            </a:r>
            <a:r>
              <a:rPr lang="en-US" altLang="ko-KR" sz="1800" dirty="0"/>
              <a:t>) </a:t>
            </a:r>
            <a:r>
              <a:rPr lang="ko-KR" altLang="en-US" sz="1800" dirty="0"/>
              <a:t>교회 안에 진심으로 친하고 편한 사람은 누구인가요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①</a:t>
            </a:r>
            <a:r>
              <a:rPr lang="ko-KR" altLang="en-US" sz="1800" dirty="0"/>
              <a:t>교역자 ②선생님 ③같은 학년 친구 ④ 선배나 후배 ⑤기타 </a:t>
            </a:r>
            <a:r>
              <a:rPr lang="en-US" altLang="ko-KR" sz="1800" dirty="0" smtClean="0"/>
              <a:t>______________</a:t>
            </a:r>
          </a:p>
          <a:p>
            <a:pPr algn="just" fontAlgn="base"/>
            <a:endParaRPr lang="en-US" altLang="ko-KR" sz="1600" dirty="0" smtClean="0"/>
          </a:p>
          <a:p>
            <a:pPr algn="just" fontAlgn="base"/>
            <a:r>
              <a:rPr lang="en-US" altLang="ko-KR" sz="1800" dirty="0"/>
              <a:t>13. (11</a:t>
            </a:r>
            <a:r>
              <a:rPr lang="ko-KR" altLang="en-US" sz="1800" dirty="0"/>
              <a:t>번 ②응답자</a:t>
            </a:r>
            <a:r>
              <a:rPr lang="en-US" altLang="ko-KR" sz="1800" dirty="0"/>
              <a:t>) </a:t>
            </a:r>
            <a:r>
              <a:rPr lang="ko-KR" altLang="en-US" sz="1800" dirty="0"/>
              <a:t>이 교회에 진심으로 친하고 편한 사람이 없는 이유가 무엇일까요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①</a:t>
            </a:r>
            <a:r>
              <a:rPr lang="ko-KR" altLang="en-US" sz="1800" dirty="0"/>
              <a:t>그냥 자주 만나지 </a:t>
            </a:r>
            <a:r>
              <a:rPr lang="ko-KR" altLang="en-US" sz="1800" dirty="0" smtClean="0"/>
              <a:t>못해서                     </a:t>
            </a:r>
            <a:r>
              <a:rPr lang="ko-KR" altLang="en-US" sz="1800" dirty="0"/>
              <a:t>②친해질 기회가 </a:t>
            </a:r>
            <a:r>
              <a:rPr lang="ko-KR" altLang="en-US" sz="1800" dirty="0" smtClean="0"/>
              <a:t>없어서</a:t>
            </a:r>
            <a:endParaRPr lang="en-US" altLang="ko-KR" sz="1800" dirty="0" smtClean="0"/>
          </a:p>
          <a:p>
            <a:pPr algn="just" fontAlgn="base"/>
            <a:r>
              <a:rPr lang="ko-KR" altLang="en-US" sz="1800" dirty="0" smtClean="0"/>
              <a:t> </a:t>
            </a:r>
            <a:r>
              <a:rPr lang="ko-KR" altLang="en-US" sz="1800" dirty="0"/>
              <a:t>③특별히 친해지고 싶은 이유가 없어서 </a:t>
            </a:r>
            <a:r>
              <a:rPr lang="ko-KR" altLang="en-US" sz="1800" dirty="0" smtClean="0"/>
              <a:t>     ④</a:t>
            </a:r>
            <a:r>
              <a:rPr lang="ko-KR" altLang="en-US" sz="1800" dirty="0"/>
              <a:t>서로 가식적으로 </a:t>
            </a:r>
            <a:r>
              <a:rPr lang="ko-KR" altLang="en-US" sz="1800" dirty="0" smtClean="0"/>
              <a:t>느껴져서</a:t>
            </a:r>
            <a:endParaRPr lang="en-US" altLang="ko-KR" sz="1800" dirty="0" smtClean="0"/>
          </a:p>
          <a:p>
            <a:pPr algn="just" fontAlgn="base"/>
            <a:r>
              <a:rPr lang="ko-KR" altLang="en-US" sz="1800" dirty="0" smtClean="0"/>
              <a:t> </a:t>
            </a:r>
            <a:r>
              <a:rPr lang="ko-KR" altLang="en-US" sz="1800" dirty="0"/>
              <a:t>⑤맘에 드는 사람이 없어서 ⑥</a:t>
            </a:r>
            <a:r>
              <a:rPr lang="ko-KR" altLang="en-US" sz="1800" dirty="0" err="1"/>
              <a:t>잘모르겠다</a:t>
            </a:r>
            <a:r>
              <a:rPr lang="en-US" altLang="ko-KR" sz="1800" dirty="0" smtClean="0"/>
              <a:t>.   </a:t>
            </a:r>
            <a:r>
              <a:rPr lang="ko-KR" altLang="en-US" sz="1800" dirty="0" smtClean="0"/>
              <a:t>⑦</a:t>
            </a:r>
            <a:r>
              <a:rPr lang="ko-KR" altLang="en-US" sz="1800" dirty="0"/>
              <a:t>기타 </a:t>
            </a:r>
            <a:r>
              <a:rPr lang="en-US" altLang="ko-KR" sz="1800" dirty="0"/>
              <a:t>______________</a:t>
            </a:r>
            <a:endParaRPr lang="ko-KR" altLang="en-US" sz="1800" dirty="0"/>
          </a:p>
          <a:p>
            <a:pPr algn="just" fontAlgn="base"/>
            <a:endParaRPr lang="ko-KR" altLang="en-US" sz="1800" dirty="0"/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23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01000" cy="5328592"/>
          </a:xfrm>
        </p:spPr>
        <p:txBody>
          <a:bodyPr>
            <a:normAutofit/>
          </a:bodyPr>
          <a:lstStyle/>
          <a:p>
            <a:pPr fontAlgn="base" latinLnBrk="0"/>
            <a:r>
              <a:rPr lang="ko-KR" altLang="en-US" sz="2800" u="sng" dirty="0"/>
              <a:t>교회 이해 실태 리포터 </a:t>
            </a:r>
            <a:r>
              <a:rPr lang="en-US" altLang="ko-KR" sz="2800" u="sng" dirty="0"/>
              <a:t>(</a:t>
            </a:r>
            <a:r>
              <a:rPr lang="ko-KR" altLang="en-US" sz="2800" u="sng" dirty="0"/>
              <a:t>원정대 필기 테스트</a:t>
            </a:r>
            <a:r>
              <a:rPr lang="en-US" altLang="ko-KR" sz="2800" u="sng" dirty="0"/>
              <a:t>)</a:t>
            </a:r>
            <a:endParaRPr lang="ko-KR" altLang="en-US" sz="2800" dirty="0"/>
          </a:p>
          <a:p>
            <a:pPr fontAlgn="base"/>
            <a:endParaRPr lang="en-US" altLang="ko-KR" sz="2000" dirty="0" smtClean="0"/>
          </a:p>
          <a:p>
            <a:pPr algn="just" fontAlgn="base"/>
            <a:r>
              <a:rPr lang="en-US" altLang="ko-KR" sz="1800" dirty="0"/>
              <a:t>14. </a:t>
            </a:r>
            <a:r>
              <a:rPr lang="ko-KR" altLang="en-US" sz="1800" dirty="0"/>
              <a:t>당신은 우리교회 학생부가 진정한 사랑이 느껴지는 공동체가 되기 위해 무엇이 가장 필요하다고 생각되나요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 ①</a:t>
            </a:r>
            <a:r>
              <a:rPr lang="ko-KR" altLang="en-US" sz="1800" dirty="0"/>
              <a:t>예배가 더 </a:t>
            </a:r>
            <a:r>
              <a:rPr lang="ko-KR" altLang="en-US" sz="1800" dirty="0" err="1"/>
              <a:t>은혜스러워졌으면</a:t>
            </a:r>
            <a:r>
              <a:rPr lang="ko-KR" altLang="en-US" sz="1800" dirty="0"/>
              <a:t> 한다</a:t>
            </a:r>
            <a:r>
              <a:rPr lang="en-US" altLang="ko-KR" sz="1800" dirty="0" smtClean="0"/>
              <a:t>.</a:t>
            </a:r>
          </a:p>
          <a:p>
            <a:pPr algn="just" fontAlgn="base"/>
            <a:r>
              <a:rPr lang="en-US" altLang="ko-KR" sz="1800" dirty="0"/>
              <a:t> </a:t>
            </a:r>
            <a:r>
              <a:rPr lang="en-US" altLang="ko-KR" sz="1800" dirty="0" smtClean="0"/>
              <a:t> </a:t>
            </a:r>
            <a:r>
              <a:rPr lang="ko-KR" altLang="en-US" sz="1800" dirty="0"/>
              <a:t>②재미있게 놀 수 있는 기회가 있었으면 한다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 ③</a:t>
            </a:r>
            <a:r>
              <a:rPr lang="ko-KR" altLang="en-US" sz="1800" dirty="0"/>
              <a:t>함께 여행을 갔으면 한다</a:t>
            </a:r>
            <a:r>
              <a:rPr lang="en-US" altLang="ko-KR" sz="1800" dirty="0" smtClean="0"/>
              <a:t>.</a:t>
            </a:r>
          </a:p>
          <a:p>
            <a:pPr algn="just" fontAlgn="base"/>
            <a:r>
              <a:rPr lang="en-US" altLang="ko-KR" sz="1800" dirty="0"/>
              <a:t> </a:t>
            </a:r>
            <a:r>
              <a:rPr lang="en-US" altLang="ko-KR" sz="1800" dirty="0" smtClean="0"/>
              <a:t> </a:t>
            </a:r>
            <a:r>
              <a:rPr lang="ko-KR" altLang="en-US" sz="1800" dirty="0"/>
              <a:t>④솔직한 고민을 털어놓는 기회가 있었으면 한다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 ⑤</a:t>
            </a:r>
            <a:r>
              <a:rPr lang="ko-KR" altLang="en-US" sz="1800" dirty="0"/>
              <a:t>함께 준비하는 공연이 있었으면 한다 </a:t>
            </a:r>
            <a:r>
              <a:rPr lang="en-US" altLang="ko-KR" sz="1800" dirty="0" smtClean="0"/>
              <a:t>.</a:t>
            </a:r>
          </a:p>
          <a:p>
            <a:pPr algn="just" fontAlgn="base"/>
            <a:r>
              <a:rPr lang="en-US" altLang="ko-KR" sz="1800" dirty="0"/>
              <a:t> </a:t>
            </a:r>
            <a:r>
              <a:rPr lang="en-US" altLang="ko-KR" sz="1800" dirty="0" smtClean="0"/>
              <a:t> </a:t>
            </a:r>
            <a:r>
              <a:rPr lang="ko-KR" altLang="en-US" sz="1800" dirty="0"/>
              <a:t>⑥</a:t>
            </a:r>
            <a:r>
              <a:rPr lang="ko-KR" altLang="en-US" sz="1800" dirty="0" err="1"/>
              <a:t>잘모르겠다</a:t>
            </a:r>
            <a:r>
              <a:rPr lang="ko-KR" altLang="en-US" sz="1800" dirty="0"/>
              <a:t> </a:t>
            </a:r>
          </a:p>
          <a:p>
            <a:pPr algn="just" fontAlgn="base"/>
            <a:r>
              <a:rPr lang="ko-KR" altLang="en-US" sz="1800" dirty="0" smtClean="0"/>
              <a:t>  ⑦</a:t>
            </a:r>
            <a:r>
              <a:rPr lang="ko-KR" altLang="en-US" sz="1800" dirty="0"/>
              <a:t>기타 </a:t>
            </a:r>
            <a:r>
              <a:rPr lang="en-US" altLang="ko-KR" sz="1800" dirty="0" smtClean="0"/>
              <a:t>______________</a:t>
            </a:r>
          </a:p>
          <a:p>
            <a:pPr algn="just" fontAlgn="base"/>
            <a:endParaRPr lang="ko-KR" altLang="en-US" sz="1800" dirty="0"/>
          </a:p>
          <a:p>
            <a:pPr algn="just" fontAlgn="base"/>
            <a:r>
              <a:rPr lang="ko-KR" altLang="en-US" sz="1600" dirty="0"/>
              <a:t>*감사합니다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특별히 당신의 의견을 더 자세히 듣고자 인터뷰를 요청하면 협조해 주시길 바랍니다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algn="just" fontAlgn="base"/>
            <a:endParaRPr lang="ko-KR" altLang="en-US" sz="1800" dirty="0"/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0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1192777"/>
            <a:ext cx="6512768" cy="576064"/>
          </a:xfrm>
        </p:spPr>
        <p:txBody>
          <a:bodyPr>
            <a:noAutofit/>
          </a:bodyPr>
          <a:lstStyle/>
          <a:p>
            <a:pPr algn="just"/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교회 원정대원 실기 테스트</a:t>
            </a:r>
            <a:endParaRPr lang="ko-KR" altLang="en-US" sz="4000" dirty="0">
              <a:solidFill>
                <a:schemeClr val="tx1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74901" y="1196752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70C0"/>
                </a:solidFill>
                <a:ea typeface="1훈점보맘보 B" panose="02020603020101020101" pitchFamily="18" charset="-127"/>
              </a:rPr>
              <a:t>Step 3</a:t>
            </a:r>
            <a:endParaRPr lang="ko-KR" altLang="en-US" sz="2800" b="1" dirty="0">
              <a:solidFill>
                <a:srgbClr val="0070C0"/>
              </a:solidFill>
              <a:ea typeface="1훈점보맘보 B" panose="02020603020101020101" pitchFamily="18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899592" y="2132856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b="1" dirty="0" smtClean="0">
                <a:solidFill>
                  <a:prstClr val="black"/>
                </a:solidFill>
              </a:rPr>
              <a:t>교회 정탐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3131840" y="2877840"/>
            <a:ext cx="559555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탐색하고</a:t>
            </a:r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 </a:t>
            </a:r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정보수집하고 물어보고</a:t>
            </a:r>
            <a:endParaRPr lang="ko-KR" altLang="en-US" sz="2400" dirty="0">
              <a:solidFill>
                <a:srgbClr val="8064A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78524" y="3933056"/>
            <a:ext cx="734481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건축물</a:t>
            </a:r>
            <a:r>
              <a:rPr lang="en-US" altLang="ko-KR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물건</a:t>
            </a:r>
            <a:r>
              <a:rPr lang="en-US" altLang="ko-KR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위치</a:t>
            </a:r>
            <a:r>
              <a:rPr lang="en-US" altLang="ko-KR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역사</a:t>
            </a:r>
            <a:r>
              <a:rPr lang="en-US" altLang="ko-KR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사용목적</a:t>
            </a:r>
            <a:r>
              <a:rPr lang="en-US" altLang="ko-KR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필요</a:t>
            </a:r>
            <a:r>
              <a:rPr lang="en-US" altLang="ko-KR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…</a:t>
            </a:r>
          </a:p>
          <a:p>
            <a:pPr algn="just"/>
            <a:r>
              <a:rPr lang="ko-KR" altLang="en-US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메모</a:t>
            </a:r>
            <a:r>
              <a:rPr lang="en-US" altLang="ko-KR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사진</a:t>
            </a:r>
            <a:r>
              <a:rPr lang="en-US" altLang="ko-KR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&amp; </a:t>
            </a:r>
            <a:r>
              <a:rPr lang="ko-KR" altLang="en-US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영상촬영</a:t>
            </a:r>
            <a:r>
              <a:rPr lang="en-US" altLang="ko-KR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..</a:t>
            </a:r>
          </a:p>
          <a:p>
            <a:pPr algn="just"/>
            <a:r>
              <a:rPr lang="ko-KR" altLang="en-US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퀴</a:t>
            </a:r>
            <a:r>
              <a:rPr lang="ko-KR" altLang="en-US" sz="2400" dirty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즈</a:t>
            </a:r>
            <a:r>
              <a:rPr lang="en-US" altLang="ko-KR" sz="24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</a:t>
            </a:r>
            <a:endParaRPr lang="ko-KR" altLang="en-US" sz="2400" dirty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971600" y="5819328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smtClean="0">
                <a:solidFill>
                  <a:srgbClr val="00B050"/>
                </a:solidFill>
              </a:rPr>
              <a:t>교회에 관심을 갖도록 하기 위함</a:t>
            </a:r>
            <a:endParaRPr lang="en-US" altLang="ko-KR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1192777"/>
            <a:ext cx="6512768" cy="576064"/>
          </a:xfrm>
        </p:spPr>
        <p:txBody>
          <a:bodyPr>
            <a:noAutofit/>
          </a:bodyPr>
          <a:lstStyle/>
          <a:p>
            <a:pPr algn="just"/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교회 원정대 출정식</a:t>
            </a:r>
            <a:endParaRPr lang="ko-KR" altLang="en-US" sz="4000" dirty="0">
              <a:solidFill>
                <a:schemeClr val="tx1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74901" y="1196752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70C0"/>
                </a:solidFill>
                <a:ea typeface="1훈점보맘보 B" panose="02020603020101020101" pitchFamily="18" charset="-127"/>
              </a:rPr>
              <a:t>Step 4</a:t>
            </a:r>
            <a:endParaRPr lang="ko-KR" altLang="en-US" sz="2800" b="1" dirty="0">
              <a:solidFill>
                <a:srgbClr val="0070C0"/>
              </a:solidFill>
              <a:ea typeface="1훈점보맘보 B" panose="02020603020101020101" pitchFamily="18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899592" y="2132856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b="1" dirty="0" smtClean="0">
                <a:solidFill>
                  <a:prstClr val="black"/>
                </a:solidFill>
              </a:rPr>
              <a:t>의지와 각오의 표출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&amp;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관심 유발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382433" y="4869160"/>
            <a:ext cx="3602562" cy="129614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포인트 </a:t>
            </a:r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:</a:t>
            </a:r>
          </a:p>
          <a:p>
            <a:pPr algn="just"/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 </a:t>
            </a:r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교회 의미 </a:t>
            </a:r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&amp; </a:t>
            </a:r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수련회</a:t>
            </a:r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,</a:t>
            </a:r>
          </a:p>
          <a:p>
            <a:pPr algn="just"/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       </a:t>
            </a:r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사후 프로그램 염두</a:t>
            </a:r>
            <a:endParaRPr lang="ko-KR" altLang="en-US" sz="2400" dirty="0">
              <a:solidFill>
                <a:srgbClr val="8064A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283968" y="2694966"/>
            <a:ext cx="4464496" cy="347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우리는 교회를 다닙니다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그래서 교회수련회를 갑니다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그런데 교회가 뭔지 아직 잘 모르겠습니다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아직 교회를 사랑하기 까지는 아닌 것 같습니다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그래서 교회를 더 알아 보려고 합니다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  <a:b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</a:b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우리를 위해 기도 </a:t>
            </a:r>
            <a:r>
              <a:rPr lang="ko-KR" altLang="en-US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부탁드립니다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en-US" altLang="ko-KR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oo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일부터 </a:t>
            </a:r>
            <a:r>
              <a:rPr lang="en-US" altLang="ko-KR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oo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일까지 </a:t>
            </a:r>
            <a:r>
              <a:rPr lang="en-US" altLang="ko-KR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ooo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으로 다녀옵니다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en-US" altLang="ko-KR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oo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 원정대</a:t>
            </a: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파이팅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!”</a:t>
            </a:r>
            <a:endParaRPr lang="ko-KR" altLang="en-US" sz="2000" dirty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1" y="2780928"/>
            <a:ext cx="3498760" cy="14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1192777"/>
            <a:ext cx="6512768" cy="576064"/>
          </a:xfrm>
        </p:spPr>
        <p:txBody>
          <a:bodyPr>
            <a:noAutofit/>
          </a:bodyPr>
          <a:lstStyle/>
          <a:p>
            <a:pPr algn="just"/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교회 원정대 출정식</a:t>
            </a:r>
            <a:endParaRPr lang="ko-KR" altLang="en-US" sz="4000" dirty="0">
              <a:solidFill>
                <a:schemeClr val="tx1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74901" y="1196752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70C0"/>
                </a:solidFill>
                <a:ea typeface="1훈점보맘보 B" panose="02020603020101020101" pitchFamily="18" charset="-127"/>
              </a:rPr>
              <a:t>Step 4</a:t>
            </a:r>
            <a:endParaRPr lang="ko-KR" altLang="en-US" sz="2800" b="1" dirty="0">
              <a:solidFill>
                <a:srgbClr val="0070C0"/>
              </a:solidFill>
              <a:ea typeface="1훈점보맘보 B" panose="02020603020101020101" pitchFamily="18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378310" y="6237312"/>
            <a:ext cx="8150007" cy="50405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포인트 </a:t>
            </a:r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: </a:t>
            </a:r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교회 의미 </a:t>
            </a:r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&amp; </a:t>
            </a:r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수련회</a:t>
            </a:r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, </a:t>
            </a:r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</a:rPr>
              <a:t>사후 프로그램 염두</a:t>
            </a:r>
            <a:endParaRPr lang="ko-KR" altLang="en-US" sz="2400" dirty="0">
              <a:solidFill>
                <a:srgbClr val="8064A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378310" y="2204864"/>
            <a:ext cx="3976596" cy="3820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&lt;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청소년 예배 출정식 샘플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&gt;</a:t>
            </a:r>
          </a:p>
          <a:p>
            <a:pPr algn="just"/>
            <a:endParaRPr lang="en-US" altLang="ko-KR" sz="11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예배실 안 수련회 포스터 부착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/</a:t>
            </a:r>
            <a:r>
              <a:rPr lang="en-US" altLang="ko-KR" sz="18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ppt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배경화면</a:t>
            </a:r>
            <a:endParaRPr lang="en-US" altLang="ko-KR" sz="18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예배 중 수련회 홍보 영상 상영</a:t>
            </a:r>
            <a:endParaRPr lang="en-US" altLang="ko-KR" sz="18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수련회 연관한 주제의 설교</a:t>
            </a:r>
            <a:endParaRPr lang="en-US" altLang="ko-KR" sz="18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회장 및 임원단의 기자회견 식 포부 발표</a:t>
            </a:r>
            <a:endParaRPr lang="en-US" altLang="ko-KR" sz="18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수련회를 위한 기도</a:t>
            </a:r>
            <a:endParaRPr lang="en-US" altLang="ko-KR" sz="1800" dirty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의지 표출을 위한 </a:t>
            </a:r>
            <a:r>
              <a:rPr lang="ko-KR" altLang="en-US" sz="18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퍼포먼스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: 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운동화 끈</a:t>
            </a:r>
            <a:endParaRPr lang="en-US" altLang="ko-KR" sz="18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출정을 위한 퇴장</a:t>
            </a:r>
            <a:endParaRPr lang="ko-KR" altLang="en-US" sz="1800" dirty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4604187" y="2286433"/>
            <a:ext cx="3976596" cy="301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&lt;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성인예배 출정식 샘플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&gt;</a:t>
            </a:r>
          </a:p>
          <a:p>
            <a:pPr algn="just"/>
            <a:endParaRPr lang="en-US" altLang="ko-KR" sz="11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미리 제작한 푯말을 순서대로 들고 입장</a:t>
            </a:r>
            <a:endParaRPr lang="en-US" altLang="ko-KR" sz="18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줄을 맞춰서 정렬하고 회장의 의지 발표</a:t>
            </a:r>
            <a:endParaRPr lang="en-US" altLang="ko-KR" sz="18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모두 함께 신발끈을 </a:t>
            </a:r>
            <a:r>
              <a:rPr lang="ko-KR" altLang="en-US" sz="18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고쳐매는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</a:t>
            </a:r>
            <a:r>
              <a:rPr lang="ko-KR" altLang="en-US" sz="18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퍼포먼스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연출</a:t>
            </a:r>
            <a:endParaRPr lang="en-US" altLang="ko-KR" sz="18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-”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잘 다녀오겠습니다</a:t>
            </a: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!” 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외침</a:t>
            </a:r>
            <a:endParaRPr lang="en-US" altLang="ko-KR" sz="1800" dirty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-</a:t>
            </a:r>
            <a:r>
              <a:rPr lang="ko-KR" altLang="en-US" sz="18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출정을 위한 퇴장</a:t>
            </a:r>
            <a:endParaRPr lang="ko-KR" altLang="en-US" sz="1800" dirty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67" y="4760486"/>
            <a:ext cx="175531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7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1192777"/>
            <a:ext cx="6512768" cy="576064"/>
          </a:xfrm>
        </p:spPr>
        <p:txBody>
          <a:bodyPr>
            <a:noAutofit/>
          </a:bodyPr>
          <a:lstStyle/>
          <a:p>
            <a:pPr algn="just"/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수련회 릴레이 기도</a:t>
            </a:r>
            <a:endParaRPr lang="ko-KR" altLang="en-US" sz="4000" dirty="0">
              <a:solidFill>
                <a:schemeClr val="tx1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74901" y="1196752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70C0"/>
                </a:solidFill>
                <a:ea typeface="1훈점보맘보 B" panose="02020603020101020101" pitchFamily="18" charset="-127"/>
              </a:rPr>
              <a:t>Step ?</a:t>
            </a:r>
            <a:endParaRPr lang="ko-KR" altLang="en-US" sz="2800" b="1" dirty="0">
              <a:solidFill>
                <a:srgbClr val="0070C0"/>
              </a:solidFill>
              <a:ea typeface="1훈점보맘보 B" panose="0202060302010102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7837"/>
              </p:ext>
            </p:extLst>
          </p:nvPr>
        </p:nvGraphicFramePr>
        <p:xfrm>
          <a:off x="683568" y="2132856"/>
          <a:ext cx="7776864" cy="4435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108"/>
                <a:gridCol w="972108"/>
                <a:gridCol w="972108"/>
                <a:gridCol w="972108"/>
                <a:gridCol w="972108"/>
                <a:gridCol w="972108"/>
                <a:gridCol w="972108"/>
                <a:gridCol w="972108"/>
              </a:tblGrid>
              <a:tr h="56406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7/28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7/29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7/30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7/31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8/1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금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8/2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8/3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주일</a:t>
                      </a:r>
                      <a:endParaRPr lang="ko-KR" altLang="en-US" dirty="0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아침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점심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4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저녁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4063">
                <a:tc gridSpan="8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기도제목 </a:t>
                      </a:r>
                      <a:r>
                        <a:rPr lang="en-US" altLang="ko-KR" dirty="0" smtClean="0"/>
                        <a:t>: </a:t>
                      </a:r>
                      <a:r>
                        <a:rPr lang="en-US" altLang="ko-KR" b="0" dirty="0" smtClean="0"/>
                        <a:t>1.</a:t>
                      </a:r>
                      <a:r>
                        <a:rPr lang="en-US" altLang="ko-KR" b="0" baseline="0" dirty="0" smtClean="0"/>
                        <a:t> </a:t>
                      </a:r>
                      <a:r>
                        <a:rPr lang="ko-KR" altLang="en-US" b="0" baseline="0" dirty="0" smtClean="0"/>
                        <a:t>이번 수련회 많은 학생들이 참여할 수 있게</a:t>
                      </a:r>
                      <a:endParaRPr lang="en-US" altLang="ko-KR" b="0" baseline="0" dirty="0" smtClean="0"/>
                    </a:p>
                    <a:p>
                      <a:pPr latinLnBrk="1"/>
                      <a:r>
                        <a:rPr lang="en-US" altLang="ko-KR" baseline="0" dirty="0" smtClean="0"/>
                        <a:t>              </a:t>
                      </a:r>
                      <a:r>
                        <a:rPr lang="en-US" altLang="ko-KR" b="0" baseline="0" dirty="0" smtClean="0"/>
                        <a:t>2. </a:t>
                      </a:r>
                      <a:r>
                        <a:rPr lang="ko-KR" altLang="en-US" b="0" baseline="0" dirty="0" smtClean="0"/>
                        <a:t>모두가 </a:t>
                      </a:r>
                      <a:r>
                        <a:rPr lang="ko-KR" altLang="en-US" b="0" baseline="0" dirty="0" err="1" smtClean="0"/>
                        <a:t>은혜받는</a:t>
                      </a:r>
                      <a:r>
                        <a:rPr lang="ko-KR" altLang="en-US" b="0" baseline="0" dirty="0" smtClean="0"/>
                        <a:t> 수련회가 되게</a:t>
                      </a:r>
                      <a:endParaRPr lang="en-US" altLang="ko-KR" b="0" baseline="0" dirty="0" smtClean="0"/>
                    </a:p>
                    <a:p>
                      <a:pPr latinLnBrk="1"/>
                      <a:r>
                        <a:rPr lang="en-US" altLang="ko-KR" b="0" baseline="0" dirty="0" smtClean="0"/>
                        <a:t>              3. </a:t>
                      </a:r>
                      <a:r>
                        <a:rPr lang="ko-KR" altLang="en-US" b="0" baseline="0" dirty="0" smtClean="0"/>
                        <a:t>교회를 더 사랑할 수 있게</a:t>
                      </a:r>
                      <a:r>
                        <a:rPr lang="en-US" altLang="ko-KR" b="0" baseline="0" dirty="0" smtClean="0"/>
                        <a:t>…</a:t>
                      </a:r>
                      <a:endParaRPr lang="ko-KR" alt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64063">
                <a:tc gridSpan="8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기도방법 </a:t>
                      </a:r>
                      <a:r>
                        <a:rPr lang="en-US" altLang="ko-KR" dirty="0" smtClean="0"/>
                        <a:t>: </a:t>
                      </a:r>
                      <a:r>
                        <a:rPr lang="en-US" altLang="ko-KR" b="0" dirty="0" smtClean="0"/>
                        <a:t>1.</a:t>
                      </a:r>
                      <a:r>
                        <a:rPr lang="en-US" altLang="ko-KR" b="0" baseline="0" dirty="0" smtClean="0"/>
                        <a:t> </a:t>
                      </a:r>
                      <a:r>
                        <a:rPr lang="ko-KR" altLang="en-US" b="0" baseline="0" dirty="0" smtClean="0"/>
                        <a:t>자신의 기도시간에 조용한 곳으로 간다</a:t>
                      </a:r>
                      <a:endParaRPr lang="en-US" altLang="ko-KR" b="0" baseline="0" dirty="0" smtClean="0"/>
                    </a:p>
                    <a:p>
                      <a:pPr latinLnBrk="1"/>
                      <a:r>
                        <a:rPr lang="en-US" altLang="ko-KR" baseline="0" dirty="0" smtClean="0"/>
                        <a:t>              </a:t>
                      </a:r>
                      <a:r>
                        <a:rPr lang="en-US" altLang="ko-KR" b="0" baseline="0" dirty="0" smtClean="0"/>
                        <a:t>2. </a:t>
                      </a:r>
                      <a:r>
                        <a:rPr lang="ko-KR" altLang="en-US" b="0" baseline="0" dirty="0" smtClean="0"/>
                        <a:t>기도제목을 기도하는 마음으로 천천히 읽고 기도한다</a:t>
                      </a:r>
                      <a:endParaRPr lang="en-US" altLang="ko-KR" b="0" baseline="0" dirty="0" smtClean="0"/>
                    </a:p>
                    <a:p>
                      <a:pPr latinLnBrk="1"/>
                      <a:r>
                        <a:rPr lang="en-US" altLang="ko-KR" b="0" baseline="0" dirty="0" smtClean="0"/>
                        <a:t>              3. </a:t>
                      </a:r>
                      <a:r>
                        <a:rPr lang="ko-KR" altLang="en-US" b="0" baseline="0" dirty="0" smtClean="0"/>
                        <a:t>자신의 마음에 감동이 오는 기도의 제목으로 기도한다</a:t>
                      </a:r>
                      <a:endParaRPr lang="en-US" altLang="ko-KR" b="0" baseline="0" dirty="0" smtClean="0"/>
                    </a:p>
                    <a:p>
                      <a:pPr latinLnBrk="1"/>
                      <a:r>
                        <a:rPr lang="en-US" altLang="ko-KR" b="0" baseline="0" dirty="0" smtClean="0"/>
                        <a:t>              4. </a:t>
                      </a:r>
                      <a:r>
                        <a:rPr lang="ko-KR" altLang="en-US" b="0" baseline="0" dirty="0" smtClean="0"/>
                        <a:t>다음 사람에게 연락한다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8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</a:t>
            </a:r>
            <a:endParaRPr lang="en-US" altLang="ko-KR" sz="3600" dirty="0" smtClean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pPr algn="ctr"/>
            <a:r>
              <a:rPr lang="ko-KR" altLang="en-US" sz="54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사전 프로그램</a:t>
            </a:r>
            <a:endParaRPr lang="ko-KR" altLang="en-US" sz="54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18738"/>
            <a:ext cx="936104" cy="110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511863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마무리 </a:t>
            </a:r>
            <a:r>
              <a:rPr lang="en-US" altLang="ko-KR" dirty="0" smtClean="0"/>
              <a:t>-</a:t>
            </a:r>
          </a:p>
          <a:p>
            <a:r>
              <a:rPr lang="ko-KR" altLang="en-US" dirty="0" err="1" smtClean="0"/>
              <a:t>청소년부</a:t>
            </a:r>
            <a:r>
              <a:rPr lang="ko-KR" altLang="en-US" dirty="0" smtClean="0"/>
              <a:t> 모두가 함께 준비하는 수련회</a:t>
            </a:r>
            <a:endParaRPr lang="en-US" altLang="ko-KR" dirty="0" smtClean="0"/>
          </a:p>
          <a:p>
            <a:r>
              <a:rPr lang="ko-KR" altLang="en-US" dirty="0" smtClean="0"/>
              <a:t>주제에 초점을 둔 수련회가 되도록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1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</a:t>
            </a:r>
            <a:endParaRPr lang="en-US" altLang="ko-KR" sz="3600" dirty="0" smtClean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pPr algn="ctr"/>
            <a:r>
              <a:rPr lang="ko-KR" altLang="en-US" sz="54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사후 프로그램</a:t>
            </a:r>
            <a:endParaRPr lang="ko-KR" altLang="en-US" sz="54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18738"/>
            <a:ext cx="936104" cy="110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511863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초점 </a:t>
            </a:r>
            <a:r>
              <a:rPr lang="en-US" altLang="ko-KR" dirty="0" smtClean="0"/>
              <a:t>-</a:t>
            </a:r>
          </a:p>
          <a:p>
            <a:r>
              <a:rPr lang="ko-KR" altLang="en-US" dirty="0" smtClean="0"/>
              <a:t>      감동의 연장</a:t>
            </a:r>
            <a:endParaRPr lang="en-US" altLang="ko-KR" dirty="0" smtClean="0"/>
          </a:p>
          <a:p>
            <a:r>
              <a:rPr lang="ko-KR" altLang="en-US" dirty="0" smtClean="0"/>
              <a:t>      실천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변화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1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220072" y="1052736"/>
            <a:ext cx="3704456" cy="1440160"/>
          </a:xfrm>
        </p:spPr>
        <p:txBody>
          <a:bodyPr>
            <a:normAutofit/>
          </a:bodyPr>
          <a:lstStyle/>
          <a:p>
            <a:pPr algn="just"/>
            <a:r>
              <a:rPr lang="ko-KR" altLang="en-US" sz="2800" dirty="0" smtClean="0">
                <a:solidFill>
                  <a:schemeClr val="tx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교회는 무엇인가</a:t>
            </a:r>
            <a:r>
              <a:rPr lang="en-US" altLang="ko-KR" sz="2800" dirty="0" smtClean="0">
                <a:solidFill>
                  <a:schemeClr val="tx1"/>
                </a:solidFill>
                <a:latin typeface="1훈정글북 R" panose="02020603020101020101" pitchFamily="18" charset="-127"/>
                <a:ea typeface="1훈정글북 R" panose="02020603020101020101" pitchFamily="18" charset="-127"/>
              </a:rPr>
              <a:t>?</a:t>
            </a:r>
          </a:p>
          <a:p>
            <a:pPr algn="just"/>
            <a:r>
              <a:rPr lang="en-US" altLang="ko-KR" sz="2400" dirty="0" smtClean="0">
                <a:solidFill>
                  <a:schemeClr val="tx1"/>
                </a:solidFill>
              </a:rPr>
              <a:t>  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547592" cy="53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1192777"/>
            <a:ext cx="6512768" cy="576064"/>
          </a:xfrm>
        </p:spPr>
        <p:txBody>
          <a:bodyPr>
            <a:noAutofit/>
          </a:bodyPr>
          <a:lstStyle/>
          <a:p>
            <a:pPr algn="just"/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교회 원정대 보고식</a:t>
            </a:r>
            <a:endParaRPr lang="ko-KR" altLang="en-US" sz="4000" dirty="0">
              <a:solidFill>
                <a:schemeClr val="tx1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74901" y="1196752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70C0"/>
                </a:solidFill>
                <a:ea typeface="1훈점보맘보 B" panose="02020603020101020101" pitchFamily="18" charset="-127"/>
              </a:rPr>
              <a:t>Step 1</a:t>
            </a:r>
            <a:endParaRPr lang="ko-KR" altLang="en-US" sz="2800" b="1" dirty="0">
              <a:solidFill>
                <a:srgbClr val="0070C0"/>
              </a:solidFill>
              <a:ea typeface="1훈점보맘보 B" panose="02020603020101020101" pitchFamily="18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899592" y="2132856"/>
            <a:ext cx="741682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 smtClean="0">
                <a:solidFill>
                  <a:prstClr val="black"/>
                </a:solidFill>
              </a:rPr>
              <a:t>삼위일체적 공동체로서의 교회 인식의 표현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4283968" y="5919886"/>
            <a:ext cx="4176464" cy="64807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신발끈을 서로 묶어 연결한 채 입장</a:t>
            </a:r>
            <a:endParaRPr lang="ko-KR" altLang="en-US" sz="2400" dirty="0">
              <a:solidFill>
                <a:srgbClr val="8064A2">
                  <a:lumMod val="60000"/>
                  <a:lumOff val="40000"/>
                </a:srgb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283968" y="2694966"/>
            <a:ext cx="4464496" cy="296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우리는 교회를 다닙니다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그래서 교회수련회를 다녀왔습니다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이제 우리는 알았습니다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우리가 교회라는 것을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!”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우리가 주님의 몸이라는 것을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!”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우리는 교회를 사랑할 것입니다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기도해 주셔서 감사합니다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en-US" altLang="ko-KR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oo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,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우리가 지키겠습니다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^^”</a:t>
            </a:r>
            <a:endParaRPr lang="ko-KR" altLang="en-US" sz="2000" dirty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0" y="4755579"/>
            <a:ext cx="3166542" cy="179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2" y="2826971"/>
            <a:ext cx="320205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15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1192777"/>
            <a:ext cx="6512768" cy="576064"/>
          </a:xfrm>
        </p:spPr>
        <p:txBody>
          <a:bodyPr>
            <a:noAutofit/>
          </a:bodyPr>
          <a:lstStyle/>
          <a:p>
            <a:pPr algn="just"/>
            <a:r>
              <a:rPr lang="en-US" altLang="ko-KR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Remind Camp</a:t>
            </a:r>
            <a:endParaRPr lang="ko-KR" altLang="en-US" sz="4000" dirty="0">
              <a:solidFill>
                <a:schemeClr val="tx1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74901" y="1196752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70C0"/>
                </a:solidFill>
                <a:ea typeface="1훈점보맘보 B" panose="02020603020101020101" pitchFamily="18" charset="-127"/>
              </a:rPr>
              <a:t>Step 2</a:t>
            </a:r>
            <a:endParaRPr lang="ko-KR" altLang="en-US" sz="2800" b="1" dirty="0">
              <a:solidFill>
                <a:srgbClr val="0070C0"/>
              </a:solidFill>
              <a:ea typeface="1훈점보맘보 B" panose="02020603020101020101" pitchFamily="18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1475656" y="2132856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 smtClean="0">
                <a:solidFill>
                  <a:prstClr val="black"/>
                </a:solidFill>
              </a:rPr>
              <a:t>다시 그 은혜와 결단 속으로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5874583" y="2852936"/>
            <a:ext cx="2873881" cy="82291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800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중간고사 후</a:t>
            </a:r>
            <a:endParaRPr lang="en-US" altLang="ko-KR" sz="1800" dirty="0" smtClean="0">
              <a:solidFill>
                <a:srgbClr val="8064A2">
                  <a:lumMod val="60000"/>
                  <a:lumOff val="40000"/>
                </a:srgb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/>
            <a:r>
              <a:rPr lang="en-US" altLang="ko-KR" sz="1800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10</a:t>
            </a:r>
            <a:r>
              <a:rPr lang="ko-KR" altLang="en-US" sz="1800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월 첫 주 또는 둘째 주</a:t>
            </a:r>
            <a:endParaRPr lang="ko-KR" altLang="en-US" sz="1800" dirty="0">
              <a:solidFill>
                <a:srgbClr val="8064A2">
                  <a:lumMod val="60000"/>
                  <a:lumOff val="40000"/>
                </a:srgb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115616" y="3717032"/>
            <a:ext cx="7632848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수련회 </a:t>
            </a:r>
            <a:r>
              <a:rPr lang="ko-KR" altLang="en-US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단체티를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다시 꺼내 입고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marL="342900" indent="-342900" algn="just">
              <a:buFontTx/>
              <a:buChar char="-"/>
            </a:pP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수련회 때 조별 입장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&amp;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착석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marL="342900" indent="-342900" algn="just">
              <a:buFontTx/>
              <a:buChar char="-"/>
            </a:pP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조별 구호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&amp;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파티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marL="342900" indent="-342900" algn="just">
              <a:buFontTx/>
              <a:buChar char="-"/>
            </a:pP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수련회 때의 </a:t>
            </a:r>
            <a:r>
              <a:rPr lang="ko-KR" altLang="en-US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결단문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/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롤링페이퍼 다시 보기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marL="342900" indent="-342900" algn="just">
              <a:buFontTx/>
              <a:buChar char="-"/>
            </a:pP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청소년 교회를 든든히 세우기 위한 비전 선포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marL="342900" indent="-342900" algn="just">
              <a:buFontTx/>
              <a:buChar char="-"/>
            </a:pPr>
            <a:endParaRPr lang="en-US" altLang="ko-KR" sz="14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schemeClr val="tx1"/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수련회 때의 다짐과 </a:t>
            </a:r>
            <a:r>
              <a:rPr lang="ko-KR" altLang="en-US" sz="2000" b="1" dirty="0" smtClean="0">
                <a:solidFill>
                  <a:schemeClr val="tx1"/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마음을 회복하는 시간</a:t>
            </a:r>
            <a:r>
              <a:rPr lang="en-US" altLang="ko-KR" sz="2000" b="1" dirty="0" smtClean="0">
                <a:solidFill>
                  <a:schemeClr val="tx1"/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marL="342900" indent="-342900" algn="just">
              <a:buFontTx/>
              <a:buChar char="-"/>
            </a:pPr>
            <a:endParaRPr lang="ko-KR" altLang="en-US" sz="2000" dirty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9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1192777"/>
            <a:ext cx="6512768" cy="576064"/>
          </a:xfrm>
        </p:spPr>
        <p:txBody>
          <a:bodyPr>
            <a:noAutofit/>
          </a:bodyPr>
          <a:lstStyle/>
          <a:p>
            <a:pPr algn="just"/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우</a:t>
            </a:r>
            <a:r>
              <a:rPr lang="ko-KR" altLang="en-US" sz="28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리 </a:t>
            </a:r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교</a:t>
            </a:r>
            <a:r>
              <a:rPr lang="ko-KR" altLang="en-US" sz="28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회를</a:t>
            </a:r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 소</a:t>
            </a:r>
            <a:r>
              <a:rPr lang="ko-KR" altLang="en-US" sz="28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개합니다</a:t>
            </a:r>
            <a:endParaRPr lang="ko-KR" altLang="en-US" sz="2800" dirty="0">
              <a:solidFill>
                <a:schemeClr val="tx1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74901" y="1196752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70C0"/>
                </a:solidFill>
                <a:ea typeface="1훈점보맘보 B" panose="02020603020101020101" pitchFamily="18" charset="-127"/>
              </a:rPr>
              <a:t>Step 3</a:t>
            </a:r>
            <a:endParaRPr lang="ko-KR" altLang="en-US" sz="2800" b="1" dirty="0">
              <a:solidFill>
                <a:srgbClr val="0070C0"/>
              </a:solidFill>
              <a:ea typeface="1훈점보맘보 B" panose="02020603020101020101" pitchFamily="18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611560" y="2132856"/>
            <a:ext cx="80648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친한 친구에게 자신이 다니는 교회를 소개하기 위한 초대 자리</a:t>
            </a:r>
            <a:endParaRPr lang="ko-KR" altLang="en-US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5940152" y="2698583"/>
            <a:ext cx="2873881" cy="82291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Remind Camp</a:t>
            </a:r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후 </a:t>
            </a:r>
            <a:endParaRPr lang="en-US" altLang="ko-KR" sz="2400" dirty="0" smtClean="0">
              <a:solidFill>
                <a:srgbClr val="8064A2">
                  <a:lumMod val="60000"/>
                  <a:lumOff val="40000"/>
                </a:srgb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r"/>
            <a:r>
              <a:rPr lang="en-US" altLang="ko-KR" sz="2400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10</a:t>
            </a:r>
            <a:r>
              <a:rPr lang="ko-KR" altLang="en-US" sz="2400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월 말</a:t>
            </a:r>
            <a:endParaRPr lang="ko-KR" altLang="en-US" sz="2400" dirty="0">
              <a:solidFill>
                <a:srgbClr val="8064A2">
                  <a:lumMod val="60000"/>
                  <a:lumOff val="40000"/>
                </a:srgb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115616" y="3645024"/>
            <a:ext cx="7632848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청소년부의 예배와 친교 강화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&amp;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교회를 아는 것만 아닌 알리는 데까지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marL="342900" indent="-342900" algn="just">
              <a:buFontTx/>
              <a:buChar char="-"/>
            </a:pP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전시행사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/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   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 입구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~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 곳곳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: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 소개하는 게시물 전시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/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  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 공간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&amp;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기독교의 상징물이 의미하는 것 소개하는 게시물 전시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/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   </a:t>
            </a:r>
            <a:r>
              <a:rPr lang="ko-KR" altLang="en-US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청소년부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예배 및 행사 소개하는 게시물 전시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marL="342900" indent="-342900" algn="just">
              <a:buFontTx/>
              <a:buChar char="-"/>
            </a:pP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프로그램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/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   </a:t>
            </a:r>
            <a:r>
              <a:rPr lang="ko-KR" altLang="en-US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레크레이션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, </a:t>
            </a:r>
            <a:r>
              <a:rPr lang="ko-KR" altLang="en-US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청소년부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모임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&amp;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예배 소개 영상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, </a:t>
            </a:r>
            <a:r>
              <a:rPr lang="ko-KR" altLang="en-US" sz="2000" dirty="0" err="1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열린예배와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쉬운 메시지</a:t>
            </a:r>
            <a:endParaRPr lang="en-US" altLang="ko-KR" sz="2000" dirty="0" smtClean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pPr algn="just"/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   </a:t>
            </a:r>
            <a:r>
              <a:rPr lang="ko-KR" altLang="en-US" sz="2000" dirty="0" smtClean="0">
                <a:solidFill>
                  <a:prstClr val="white">
                    <a:lumMod val="50000"/>
                  </a:prst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간단한 간식 파티</a:t>
            </a:r>
            <a:endParaRPr lang="ko-KR" altLang="en-US" sz="2000" dirty="0">
              <a:solidFill>
                <a:prstClr val="white">
                  <a:lumMod val="50000"/>
                </a:prst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00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</a:t>
            </a:r>
            <a:endParaRPr lang="en-US" altLang="ko-KR" sz="3600" dirty="0" smtClean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pPr algn="ctr"/>
            <a:r>
              <a:rPr lang="ko-KR" altLang="en-US" sz="54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사후 프로그램</a:t>
            </a:r>
            <a:endParaRPr lang="ko-KR" altLang="en-US" sz="54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18738"/>
            <a:ext cx="936104" cy="110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364412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마치며 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사후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프로그램을 통하여 사후 영성과 예배 친교의 관리가 잘 되면 다음 수련회 때에는 더욱 나은 더욱 새로운 프로그램과 성장된 수련회를 준비할 수 있을 것이다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. 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사후 프로그램은 수련회 이후의 프로그램인 동시에 그 다음을 준비하는 사전 프로그램이 될 수 있음을 잊지 말아야 한다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. </a:t>
            </a:r>
            <a:endParaRPr lang="ko-KR" altLang="en-US" dirty="0">
              <a:solidFill>
                <a:schemeClr val="bg1">
                  <a:lumMod val="50000"/>
                </a:scheme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  <a:p>
            <a:endParaRPr lang="ko-KR" altLang="en-US" dirty="0">
              <a:solidFill>
                <a:schemeClr val="bg1">
                  <a:lumMod val="50000"/>
                </a:scheme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11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779912" y="5543748"/>
            <a:ext cx="5144616" cy="668411"/>
          </a:xfrm>
        </p:spPr>
        <p:txBody>
          <a:bodyPr>
            <a:normAutofit/>
          </a:bodyPr>
          <a:lstStyle/>
          <a:p>
            <a:pPr algn="r"/>
            <a:r>
              <a:rPr lang="ko-KR" altLang="en-US" sz="2800" dirty="0" smtClean="0"/>
              <a:t>감사합니다</a:t>
            </a:r>
            <a:endParaRPr lang="ko-KR" altLang="en-US" sz="2800" dirty="0"/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</a:t>
            </a:r>
            <a:endParaRPr lang="en-US" altLang="ko-KR" sz="3600" dirty="0" smtClean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pPr algn="ctr"/>
            <a:r>
              <a:rPr lang="ko-KR" altLang="en-US" sz="54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사전〮사후 프로그램</a:t>
            </a:r>
            <a:endParaRPr lang="ko-KR" altLang="en-US" sz="54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07971"/>
            <a:ext cx="1368152" cy="161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01000" cy="5015408"/>
          </a:xfrm>
        </p:spPr>
        <p:txBody>
          <a:bodyPr>
            <a:normAutofit/>
          </a:bodyPr>
          <a:lstStyle/>
          <a:p>
            <a:pPr marL="0" lvl="1" algn="just"/>
            <a:r>
              <a:rPr lang="ko-KR" altLang="en-US" sz="3200" dirty="0" smtClean="0">
                <a:solidFill>
                  <a:schemeClr val="accent1">
                    <a:lumMod val="75000"/>
                  </a:schemeClr>
                </a:solidFill>
              </a:rPr>
              <a:t>삼위일체적</a:t>
            </a:r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ko-KR" sz="3200" dirty="0" err="1" smtClean="0">
                <a:solidFill>
                  <a:schemeClr val="accent1">
                    <a:lumMod val="75000"/>
                  </a:schemeClr>
                </a:solidFill>
              </a:rPr>
              <a:t>perichoresis</a:t>
            </a:r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ko-KR" altLang="en-US" sz="3200" dirty="0" smtClean="0">
                <a:solidFill>
                  <a:schemeClr val="accent1">
                    <a:lumMod val="75000"/>
                  </a:schemeClr>
                </a:solidFill>
              </a:rPr>
              <a:t>공동체로서의 교회</a:t>
            </a:r>
            <a:endParaRPr lang="en-US" altLang="ko-K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algn="just"/>
            <a:endParaRPr lang="en-US" altLang="ko-KR" sz="2000" dirty="0" smtClean="0"/>
          </a:p>
          <a:p>
            <a:pPr marL="0" lvl="1" algn="just"/>
            <a:r>
              <a:rPr lang="ko-KR" altLang="en-US" sz="2000" dirty="0" smtClean="0"/>
              <a:t>                                                상호의존</a:t>
            </a:r>
            <a:r>
              <a:rPr lang="en-US" altLang="ko-KR" sz="2000" dirty="0" smtClean="0"/>
              <a:t>(mutual dependence)</a:t>
            </a:r>
          </a:p>
          <a:p>
            <a:pPr algn="just"/>
            <a:endParaRPr lang="ko-KR" altLang="en-US" sz="2800" dirty="0"/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grpSp>
        <p:nvGrpSpPr>
          <p:cNvPr id="6" name="Group 13"/>
          <p:cNvGrpSpPr>
            <a:grpSpLocks noChangeAspect="1"/>
          </p:cNvGrpSpPr>
          <p:nvPr/>
        </p:nvGrpSpPr>
        <p:grpSpPr bwMode="auto">
          <a:xfrm>
            <a:off x="4265154" y="3324330"/>
            <a:ext cx="4436176" cy="1649587"/>
            <a:chOff x="2202" y="6257"/>
            <a:chExt cx="6234" cy="2491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 rot="-5400000">
              <a:off x="6451" y="6490"/>
              <a:ext cx="1639" cy="1173"/>
            </a:xfrm>
            <a:prstGeom prst="curvedLeftArrow">
              <a:avLst>
                <a:gd name="adj1" fmla="val 20000"/>
                <a:gd name="adj2" fmla="val 40000"/>
                <a:gd name="adj3" fmla="val 46576"/>
              </a:avLst>
            </a:prstGeom>
            <a:solidFill>
              <a:schemeClr val="accent2">
                <a:alpha val="59999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0" latinLnBrk="0" hangingPunct="0"/>
              <a:endParaRPr lang="ko-KR" altLang="ko-KR" b="1">
                <a:solidFill>
                  <a:prstClr val="black"/>
                </a:solidFill>
                <a:latin typeface="맑은 고딕"/>
              </a:endParaRPr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 rot="9035903">
              <a:off x="5871" y="7411"/>
              <a:ext cx="1780" cy="1184"/>
            </a:xfrm>
            <a:prstGeom prst="curvedLeftArrow">
              <a:avLst>
                <a:gd name="adj1" fmla="val 20000"/>
                <a:gd name="adj2" fmla="val 40000"/>
                <a:gd name="adj3" fmla="val 50113"/>
              </a:avLst>
            </a:prstGeom>
            <a:solidFill>
              <a:schemeClr val="accent5">
                <a:alpha val="52156"/>
              </a:schemeClr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lang="ko-KR" altLang="en-US" b="1">
                <a:solidFill>
                  <a:prstClr val="black"/>
                </a:solidFill>
                <a:latin typeface="맑은 고딕"/>
              </a:endParaRPr>
            </a:p>
          </p:txBody>
        </p:sp>
        <p:sp>
          <p:nvSpPr>
            <p:cNvPr id="9" name="Oval 18"/>
            <p:cNvSpPr>
              <a:spLocks noChangeArrowheads="1"/>
            </p:cNvSpPr>
            <p:nvPr/>
          </p:nvSpPr>
          <p:spPr bwMode="auto">
            <a:xfrm>
              <a:off x="2804" y="6257"/>
              <a:ext cx="1419" cy="15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indent="139700" eaLnBrk="0" latinLnBrk="0" hangingPunct="0"/>
              <a:r>
                <a:rPr lang="ko-KR" altLang="ko-KR" sz="1100" b="1" dirty="0">
                  <a:solidFill>
                    <a:prstClr val="black"/>
                  </a:solidFill>
                  <a:latin typeface="맑은 고딕"/>
                </a:rPr>
                <a:t> </a:t>
              </a:r>
              <a:r>
                <a:rPr lang="ko-KR" altLang="en-US" sz="1100" b="1" dirty="0">
                  <a:solidFill>
                    <a:prstClr val="black"/>
                  </a:solidFill>
                  <a:latin typeface="맑은 고딕"/>
                </a:rPr>
                <a:t>성부                                             </a:t>
              </a:r>
              <a:endParaRPr lang="ko-KR" altLang="en-US" sz="600" b="1" dirty="0">
                <a:solidFill>
                  <a:prstClr val="black"/>
                </a:solidFill>
                <a:latin typeface="맑은 고딕"/>
              </a:endParaRPr>
            </a:p>
            <a:p>
              <a:pPr indent="139700" eaLnBrk="0" latinLnBrk="0" hangingPunct="0"/>
              <a:r>
                <a:rPr lang="en-US" altLang="ko-KR" sz="1100" b="1" dirty="0">
                  <a:solidFill>
                    <a:prstClr val="black"/>
                  </a:solidFill>
                  <a:latin typeface="맑은 고딕"/>
                </a:rPr>
                <a:t>(God)                                      </a:t>
              </a:r>
              <a:endParaRPr lang="en-US" altLang="ko-KR" b="1" dirty="0">
                <a:solidFill>
                  <a:prstClr val="black"/>
                </a:solidFill>
                <a:latin typeface="맑은 고딕"/>
              </a:endParaRPr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2202" y="7184"/>
              <a:ext cx="1532" cy="1514"/>
            </a:xfrm>
            <a:prstGeom prst="ellipse">
              <a:avLst/>
            </a:prstGeom>
            <a:solidFill>
              <a:srgbClr val="FFFFFF">
                <a:alpha val="23137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latinLnBrk="0" hangingPunct="0"/>
              <a:endParaRPr lang="en-US" altLang="ko-KR" sz="1100" b="1" dirty="0">
                <a:solidFill>
                  <a:prstClr val="black"/>
                </a:solidFill>
                <a:latin typeface="맑은 고딕"/>
              </a:endParaRPr>
            </a:p>
            <a:p>
              <a:pPr eaLnBrk="0" latinLnBrk="0" hangingPunct="0"/>
              <a:r>
                <a:rPr lang="ko-KR" altLang="en-US" sz="1100" b="1" dirty="0">
                  <a:solidFill>
                    <a:prstClr val="black"/>
                  </a:solidFill>
                  <a:latin typeface="맑은 고딕"/>
                </a:rPr>
                <a:t>성자</a:t>
              </a:r>
              <a:endParaRPr lang="ko-KR" altLang="en-US" sz="600" b="1" dirty="0">
                <a:solidFill>
                  <a:prstClr val="black"/>
                </a:solidFill>
                <a:latin typeface="맑은 고딕"/>
              </a:endParaRPr>
            </a:p>
            <a:p>
              <a:pPr eaLnBrk="0" latinLnBrk="0" hangingPunct="0"/>
              <a:r>
                <a:rPr lang="en-US" altLang="ko-KR" sz="1100" b="1" dirty="0">
                  <a:solidFill>
                    <a:prstClr val="black"/>
                  </a:solidFill>
                  <a:latin typeface="맑은 고딕"/>
                </a:rPr>
                <a:t>(Jesus)</a:t>
              </a:r>
              <a:endParaRPr lang="en-US" altLang="ko-KR" b="1" dirty="0">
                <a:solidFill>
                  <a:prstClr val="black"/>
                </a:solidFill>
                <a:latin typeface="맑은 고딕"/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3310" y="7183"/>
              <a:ext cx="1482" cy="1515"/>
            </a:xfrm>
            <a:prstGeom prst="ellipse">
              <a:avLst/>
            </a:prstGeom>
            <a:solidFill>
              <a:srgbClr val="FFFFFF">
                <a:alpha val="47842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indent="209550" eaLnBrk="0" latinLnBrk="0" hangingPunct="0">
                <a:buFont typeface="한컴바탕" pitchFamily="18" charset="2"/>
                <a:buChar char=" "/>
              </a:pPr>
              <a:endParaRPr lang="en-US" altLang="ko-KR" sz="1100" b="1" dirty="0">
                <a:solidFill>
                  <a:prstClr val="black"/>
                </a:solidFill>
                <a:latin typeface="맑은 고딕"/>
              </a:endParaRPr>
            </a:p>
            <a:p>
              <a:pPr indent="209550" eaLnBrk="0" latinLnBrk="0" hangingPunct="0">
                <a:buFont typeface="한컴바탕" pitchFamily="18" charset="2"/>
                <a:buChar char=" "/>
              </a:pPr>
              <a:r>
                <a:rPr lang="ko-KR" altLang="en-US" sz="1100" b="1" dirty="0">
                  <a:solidFill>
                    <a:prstClr val="black"/>
                  </a:solidFill>
                  <a:latin typeface="맑은 고딕"/>
                </a:rPr>
                <a:t>성령        </a:t>
              </a:r>
              <a:r>
                <a:rPr lang="en-US" altLang="ko-KR" sz="900" b="1" dirty="0">
                  <a:solidFill>
                    <a:prstClr val="black"/>
                  </a:solidFill>
                  <a:latin typeface="맑은 고딕"/>
                </a:rPr>
                <a:t>(Holy</a:t>
              </a:r>
            </a:p>
            <a:p>
              <a:pPr indent="209550" eaLnBrk="0" latinLnBrk="0" hangingPunct="0">
                <a:buFont typeface="한컴바탕" pitchFamily="18" charset="2"/>
                <a:buChar char=" "/>
              </a:pPr>
              <a:r>
                <a:rPr lang="en-US" altLang="ko-KR" sz="900" b="1" dirty="0">
                  <a:solidFill>
                    <a:prstClr val="black"/>
                  </a:solidFill>
                  <a:latin typeface="맑은 고딕"/>
                </a:rPr>
                <a:t>Spirit)</a:t>
              </a:r>
              <a:endParaRPr lang="en-US" altLang="ko-KR" sz="1200" b="1" dirty="0">
                <a:solidFill>
                  <a:prstClr val="black"/>
                </a:solidFill>
                <a:latin typeface="맑은 고딕"/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2496413">
              <a:off x="6906" y="7455"/>
              <a:ext cx="1530" cy="1293"/>
            </a:xfrm>
            <a:prstGeom prst="curvedLeftArrow">
              <a:avLst>
                <a:gd name="adj1" fmla="val 20000"/>
                <a:gd name="adj2" fmla="val 40000"/>
                <a:gd name="adj3" fmla="val 39443"/>
              </a:avLst>
            </a:prstGeom>
            <a:solidFill>
              <a:schemeClr val="accent3">
                <a:alpha val="50195"/>
              </a:schemeClr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lang="ko-KR" altLang="en-US" b="1">
                <a:solidFill>
                  <a:prstClr val="black"/>
                </a:solidFill>
                <a:latin typeface="맑은 고딕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5085" y="7190"/>
              <a:ext cx="994" cy="422"/>
            </a:xfrm>
            <a:prstGeom prst="rightArrow">
              <a:avLst>
                <a:gd name="adj1" fmla="val 50000"/>
                <a:gd name="adj2" fmla="val 58886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lang="ko-KR" altLang="en-US" b="1">
                <a:solidFill>
                  <a:prstClr val="black"/>
                </a:solidFill>
                <a:latin typeface="맑은 고딕"/>
              </a:endParaRPr>
            </a:p>
          </p:txBody>
        </p:sp>
      </p:grpSp>
      <p:pic>
        <p:nvPicPr>
          <p:cNvPr id="14" name="Picture 28" descr="http://pds5.cafe.daum.net/download.php?grpid=mX58&amp;fldid=IiGt&amp;dataid=107&amp;fileid=1&amp;regdt=20041128000233&amp;disk=30&amp;grpcode=poeta&amp;dncnt=N&amp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98845"/>
            <a:ext cx="2724912" cy="32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사각형 설명선 14"/>
          <p:cNvSpPr/>
          <p:nvPr/>
        </p:nvSpPr>
        <p:spPr>
          <a:xfrm>
            <a:off x="3931952" y="5545900"/>
            <a:ext cx="4352544" cy="768096"/>
          </a:xfrm>
          <a:prstGeom prst="wedgeRectCallout">
            <a:avLst>
              <a:gd name="adj1" fmla="val -59068"/>
              <a:gd name="adj2" fmla="val -4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dirty="0" err="1">
                <a:solidFill>
                  <a:prstClr val="white"/>
                </a:solidFill>
              </a:rPr>
              <a:t>안드레이</a:t>
            </a:r>
            <a:r>
              <a:rPr lang="ko-KR" altLang="en-US" dirty="0">
                <a:solidFill>
                  <a:prstClr val="white"/>
                </a:solidFill>
              </a:rPr>
              <a:t> </a:t>
            </a:r>
            <a:r>
              <a:rPr lang="ko-KR" altLang="en-US" dirty="0" err="1">
                <a:solidFill>
                  <a:prstClr val="white"/>
                </a:solidFill>
              </a:rPr>
              <a:t>루블료프</a:t>
            </a:r>
            <a:r>
              <a:rPr lang="ko-KR" altLang="en-US" dirty="0">
                <a:solidFill>
                  <a:prstClr val="white"/>
                </a:solidFill>
              </a:rPr>
              <a:t> 작 </a:t>
            </a:r>
            <a:r>
              <a:rPr lang="en-US" altLang="ko-KR" dirty="0">
                <a:solidFill>
                  <a:prstClr val="white"/>
                </a:solidFill>
              </a:rPr>
              <a:t>&lt;</a:t>
            </a:r>
            <a:r>
              <a:rPr lang="ko-KR" altLang="en-US" dirty="0">
                <a:solidFill>
                  <a:prstClr val="white"/>
                </a:solidFill>
              </a:rPr>
              <a:t>삼위일체</a:t>
            </a:r>
            <a:r>
              <a:rPr lang="en-US" altLang="ko-KR" dirty="0">
                <a:solidFill>
                  <a:prstClr val="white"/>
                </a:solidFill>
              </a:rPr>
              <a:t>&gt;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45410" y="908720"/>
            <a:ext cx="8601000" cy="792088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수 </a:t>
            </a:r>
            <a:r>
              <a:rPr lang="ko-KR" alt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련</a:t>
            </a:r>
            <a:r>
              <a:rPr lang="ko-KR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 회</a:t>
            </a:r>
            <a:endParaRPr lang="ko-KR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98667" y="1916832"/>
            <a:ext cx="2736303" cy="1224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chemeClr val="tx1"/>
                </a:solidFill>
              </a:rPr>
              <a:t>7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월 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첫주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~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수련회 직전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r>
              <a:rPr lang="ko-KR" altLang="en-US" sz="2000" dirty="0" smtClean="0"/>
              <a:t>기획</a:t>
            </a:r>
            <a:endParaRPr lang="en-US" altLang="ko-KR" sz="2000" dirty="0" smtClean="0"/>
          </a:p>
          <a:p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사전프로그램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536397" y="3465004"/>
            <a:ext cx="8148659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모든 기획은 주제에 초점을 두었다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3347864" y="1916832"/>
            <a:ext cx="2596092" cy="1224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chemeClr val="tx1"/>
                </a:solidFill>
              </a:rPr>
              <a:t>2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박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3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일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r>
              <a:rPr lang="ko-KR" altLang="en-US" sz="2000" dirty="0" smtClean="0"/>
              <a:t>진행</a:t>
            </a:r>
            <a:endParaRPr lang="en-US" altLang="ko-KR" sz="2000" dirty="0"/>
          </a:p>
          <a:p>
            <a:r>
              <a:rPr lang="ko-K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수련회</a:t>
            </a:r>
            <a:endParaRPr lang="ko-KR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6084168" y="1916832"/>
            <a:ext cx="2664295" cy="1224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chemeClr val="tx1"/>
                </a:solidFill>
              </a:rPr>
              <a:t>8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~10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월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r>
              <a:rPr lang="ko-KR" altLang="en-US" sz="2000" dirty="0" smtClean="0"/>
              <a:t>연관 프로그램</a:t>
            </a:r>
            <a:endParaRPr lang="en-US" altLang="ko-KR" sz="2000" dirty="0" smtClean="0"/>
          </a:p>
          <a:p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</a:rPr>
              <a:t>사후프로그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</a:rPr>
              <a:t>램</a:t>
            </a:r>
            <a:endParaRPr lang="ko-KR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646165" y="4293096"/>
            <a:ext cx="3493787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재미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유행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뜨거움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5004048" y="4445496"/>
            <a:ext cx="3493787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OK! </a:t>
            </a:r>
            <a:r>
              <a:rPr lang="ko-KR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그러나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교회</a:t>
            </a:r>
            <a:r>
              <a:rPr lang="en-US" altLang="ko-K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599804" y="5301208"/>
            <a:ext cx="8148659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교회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의미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참여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관계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앎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그리고</a:t>
            </a:r>
            <a:r>
              <a:rPr lang="en-US" altLang="ko-K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924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</a:t>
            </a:r>
            <a:endParaRPr lang="en-US" altLang="ko-KR" sz="3600" dirty="0" smtClean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  <a:p>
            <a:pPr algn="ctr"/>
            <a:r>
              <a:rPr lang="ko-KR" altLang="en-US" sz="54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사전 프로그램</a:t>
            </a:r>
            <a:endParaRPr lang="ko-KR" altLang="en-US" sz="54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18738"/>
            <a:ext cx="936104" cy="110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1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1192777"/>
            <a:ext cx="6512768" cy="576064"/>
          </a:xfrm>
        </p:spPr>
        <p:txBody>
          <a:bodyPr>
            <a:noAutofit/>
          </a:bodyPr>
          <a:lstStyle/>
          <a:p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교회 원정대 모집</a:t>
            </a:r>
            <a:endParaRPr lang="ko-KR" altLang="en-US" sz="4000" dirty="0">
              <a:solidFill>
                <a:schemeClr val="tx1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74901" y="1196752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70C0"/>
                </a:solidFill>
                <a:ea typeface="1훈점보맘보 B" panose="02020603020101020101" pitchFamily="18" charset="-127"/>
              </a:rPr>
              <a:t>Step 1</a:t>
            </a:r>
            <a:endParaRPr lang="ko-KR" altLang="en-US" sz="2800" b="1" dirty="0">
              <a:solidFill>
                <a:srgbClr val="0070C0"/>
              </a:solidFill>
              <a:ea typeface="1훈점보맘보 B" panose="02020603020101020101" pitchFamily="18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899592" y="2132856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dirty="0" smtClean="0">
                <a:solidFill>
                  <a:schemeClr val="tx1"/>
                </a:solidFill>
                <a:latin typeface="+mn-ea"/>
              </a:rPr>
              <a:t>수련회 홍보</a:t>
            </a:r>
            <a:endParaRPr lang="ko-KR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627784" y="2877840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dirty="0" smtClean="0">
                <a:solidFill>
                  <a:schemeClr val="tx1"/>
                </a:solidFill>
                <a:latin typeface="+mn-ea"/>
              </a:rPr>
              <a:t>주제 관련</a:t>
            </a:r>
            <a:endParaRPr lang="ko-KR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5652120" y="2420888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dirty="0" smtClean="0">
                <a:solidFill>
                  <a:schemeClr val="tx1"/>
                </a:solidFill>
                <a:latin typeface="+mn-ea"/>
              </a:rPr>
              <a:t>호기심 유발</a:t>
            </a:r>
            <a:endParaRPr lang="ko-KR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78524" y="3933056"/>
            <a:ext cx="734481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 원정대에 당신을 캐스팅합니다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최고의 교회 원정대원을 찾아서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 원정대 모집 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: 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너의 능력을 보여줘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</a:p>
          <a:p>
            <a:pPr algn="just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교회를 찾아서 교회를 떠나다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! OO 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 원정대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”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51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1192777"/>
            <a:ext cx="6512768" cy="576064"/>
          </a:xfrm>
        </p:spPr>
        <p:txBody>
          <a:bodyPr>
            <a:noAutofit/>
          </a:bodyPr>
          <a:lstStyle/>
          <a:p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교회 원정대 모집</a:t>
            </a:r>
            <a:endParaRPr lang="ko-KR" altLang="en-US" sz="4000" dirty="0">
              <a:solidFill>
                <a:schemeClr val="tx1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74901" y="1196752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70C0"/>
                </a:solidFill>
                <a:ea typeface="1훈점보맘보 B" panose="02020603020101020101" pitchFamily="18" charset="-127"/>
              </a:rPr>
              <a:t>Step 1</a:t>
            </a:r>
            <a:endParaRPr lang="ko-KR" altLang="en-US" sz="2800" b="1" dirty="0">
              <a:solidFill>
                <a:srgbClr val="0070C0"/>
              </a:solidFill>
              <a:ea typeface="1훈점보맘보 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7" y="2420888"/>
            <a:ext cx="2228396" cy="1398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8" y="2276872"/>
            <a:ext cx="181152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2302410"/>
            <a:ext cx="1800199" cy="2541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19" y="2336398"/>
            <a:ext cx="1656184" cy="2473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25144"/>
            <a:ext cx="198161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06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39752" y="1192777"/>
            <a:ext cx="6512768" cy="576064"/>
          </a:xfrm>
        </p:spPr>
        <p:txBody>
          <a:bodyPr>
            <a:noAutofit/>
          </a:bodyPr>
          <a:lstStyle/>
          <a:p>
            <a:r>
              <a:rPr lang="ko-KR" altLang="en-US" sz="4000" dirty="0" smtClean="0">
                <a:solidFill>
                  <a:schemeClr val="tx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rPr>
              <a:t>교회 원정대원 필기 테스트</a:t>
            </a:r>
            <a:endParaRPr lang="ko-KR" altLang="en-US" sz="4000" dirty="0">
              <a:solidFill>
                <a:schemeClr val="tx1"/>
              </a:solidFill>
              <a:latin typeface="1훈점보맘보 B" panose="02020603020101020101" pitchFamily="18" charset="-127"/>
              <a:ea typeface="1훈점보맘보 B" panose="02020603020101020101" pitchFamily="18" charset="-127"/>
            </a:endParaRPr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374901" y="1196752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70C0"/>
                </a:solidFill>
                <a:ea typeface="1훈점보맘보 B" panose="02020603020101020101" pitchFamily="18" charset="-127"/>
              </a:rPr>
              <a:t>Step 2</a:t>
            </a:r>
            <a:endParaRPr lang="ko-KR" altLang="en-US" sz="2800" b="1" dirty="0">
              <a:solidFill>
                <a:srgbClr val="0070C0"/>
              </a:solidFill>
              <a:ea typeface="1훈점보맘보 B" panose="02020603020101020101" pitchFamily="18" charset="-127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899592" y="2132856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교회 이해 실태 리포터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3131840" y="2877840"/>
            <a:ext cx="559555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정답이 아닌 솔직함이 필요한 테스트</a:t>
            </a:r>
            <a:endParaRPr lang="ko-KR" alt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78524" y="3933056"/>
            <a:ext cx="734481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당신은 교회가 무엇이라고 생각하십니까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?”</a:t>
            </a:r>
          </a:p>
          <a:p>
            <a:pPr algn="just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교회가 하는 일 또는 존재의 목적이 무엇이라고 생각하십니까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?”</a:t>
            </a:r>
          </a:p>
          <a:p>
            <a:pPr algn="just"/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“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교회하면 떠오르는 생각은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1훈딥옐로우 R" panose="02020603020101020101" pitchFamily="18" charset="-127"/>
                <a:ea typeface="1훈딥옐로우 R" panose="02020603020101020101" pitchFamily="18" charset="-127"/>
              </a:rPr>
              <a:t>?” …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1훈딥옐로우 R" panose="02020603020101020101" pitchFamily="18" charset="-127"/>
              <a:ea typeface="1훈딥옐로우 R" panose="02020603020101020101" pitchFamily="18" charset="-127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5026744" y="2132856"/>
            <a:ext cx="3931039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설문지 작성 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&amp; </a:t>
            </a:r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영상 인터뷰</a:t>
            </a:r>
            <a:endParaRPr lang="ko-KR" altLang="en-US" sz="2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971600" y="5819328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smtClean="0">
                <a:solidFill>
                  <a:srgbClr val="00B050"/>
                </a:solidFill>
                <a:latin typeface="+mn-ea"/>
              </a:rPr>
              <a:t>설문한 내용이 반영되어 수련회가 준비되도록</a:t>
            </a:r>
            <a:endParaRPr lang="en-US" altLang="ko-KR" sz="2400" dirty="0" smtClean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98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01000" cy="5328592"/>
          </a:xfrm>
        </p:spPr>
        <p:txBody>
          <a:bodyPr>
            <a:normAutofit/>
          </a:bodyPr>
          <a:lstStyle/>
          <a:p>
            <a:pPr fontAlgn="base" latinLnBrk="0"/>
            <a:r>
              <a:rPr lang="ko-KR" altLang="en-US" sz="2800" u="sng" dirty="0"/>
              <a:t>교회 이해 실태 리포터 </a:t>
            </a:r>
            <a:r>
              <a:rPr lang="en-US" altLang="ko-KR" sz="2800" u="sng" dirty="0"/>
              <a:t>(</a:t>
            </a:r>
            <a:r>
              <a:rPr lang="ko-KR" altLang="en-US" sz="2800" u="sng" dirty="0"/>
              <a:t>원정대 필기 테스트</a:t>
            </a:r>
            <a:r>
              <a:rPr lang="en-US" altLang="ko-KR" sz="2800" u="sng" dirty="0"/>
              <a:t>)</a:t>
            </a:r>
            <a:endParaRPr lang="ko-KR" altLang="en-US" sz="2800" dirty="0"/>
          </a:p>
          <a:p>
            <a:pPr fontAlgn="base"/>
            <a:endParaRPr lang="en-US" altLang="ko-KR" sz="2000" dirty="0" smtClean="0"/>
          </a:p>
          <a:p>
            <a:pPr algn="just" fontAlgn="base"/>
            <a:r>
              <a:rPr lang="ko-KR" altLang="en-US" sz="2000" dirty="0" smtClean="0"/>
              <a:t> 여러분을 </a:t>
            </a:r>
            <a:r>
              <a:rPr lang="ko-KR" altLang="en-US" sz="2000" dirty="0"/>
              <a:t>더 잘 이해하고자 도울 수 있는 방법을 찾고자 교회에 대한 여러분들의 솔직한 의견을 알고자 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협조해 주시면 감사하겠습니다</a:t>
            </a:r>
            <a:r>
              <a:rPr lang="en-US" altLang="ko-KR" sz="2000" dirty="0" smtClean="0"/>
              <a:t>.</a:t>
            </a:r>
          </a:p>
          <a:p>
            <a:pPr fontAlgn="base"/>
            <a:endParaRPr lang="ko-KR" altLang="en-US" sz="2000" dirty="0"/>
          </a:p>
          <a:p>
            <a:pPr algn="r" fontAlgn="base" latinLnBrk="0"/>
            <a:r>
              <a:rPr lang="ko-KR" altLang="en-US" sz="2000" u="sng" dirty="0"/>
              <a:t>성별</a:t>
            </a:r>
            <a:r>
              <a:rPr lang="en-US" altLang="ko-KR" sz="2000" u="sng" dirty="0"/>
              <a:t>( </a:t>
            </a:r>
            <a:r>
              <a:rPr lang="ko-KR" altLang="en-US" sz="2000" u="sng" dirty="0"/>
              <a:t>남</a:t>
            </a:r>
            <a:r>
              <a:rPr lang="en-US" altLang="ko-KR" sz="2000" u="sng" dirty="0"/>
              <a:t>, </a:t>
            </a:r>
            <a:r>
              <a:rPr lang="ko-KR" altLang="en-US" sz="2000" u="sng" dirty="0"/>
              <a:t>여</a:t>
            </a:r>
            <a:r>
              <a:rPr lang="en-US" altLang="ko-KR" sz="2000" u="sng" dirty="0"/>
              <a:t>, ? ) </a:t>
            </a:r>
            <a:r>
              <a:rPr lang="ko-KR" altLang="en-US" sz="2000" u="sng" dirty="0"/>
              <a:t>학년</a:t>
            </a:r>
            <a:r>
              <a:rPr lang="en-US" altLang="ko-KR" sz="2000" u="sng" dirty="0"/>
              <a:t>(</a:t>
            </a:r>
            <a:r>
              <a:rPr lang="ko-KR" altLang="en-US" sz="2000" u="sng" dirty="0"/>
              <a:t>중</a:t>
            </a:r>
            <a:r>
              <a:rPr lang="en-US" altLang="ko-KR" sz="2000" u="sng" dirty="0"/>
              <a:t>1, </a:t>
            </a:r>
            <a:r>
              <a:rPr lang="ko-KR" altLang="en-US" sz="2000" u="sng" dirty="0"/>
              <a:t>중</a:t>
            </a:r>
            <a:r>
              <a:rPr lang="en-US" altLang="ko-KR" sz="2000" u="sng" dirty="0"/>
              <a:t>2, </a:t>
            </a:r>
            <a:r>
              <a:rPr lang="ko-KR" altLang="en-US" sz="2000" u="sng" dirty="0"/>
              <a:t>중</a:t>
            </a:r>
            <a:r>
              <a:rPr lang="en-US" altLang="ko-KR" sz="2000" u="sng" dirty="0"/>
              <a:t>3, </a:t>
            </a:r>
            <a:r>
              <a:rPr lang="ko-KR" altLang="en-US" sz="2000" u="sng" dirty="0"/>
              <a:t>고</a:t>
            </a:r>
            <a:r>
              <a:rPr lang="en-US" altLang="ko-KR" sz="2000" u="sng" dirty="0"/>
              <a:t>1, </a:t>
            </a:r>
            <a:r>
              <a:rPr lang="ko-KR" altLang="en-US" sz="2000" u="sng" dirty="0"/>
              <a:t>고</a:t>
            </a:r>
            <a:r>
              <a:rPr lang="en-US" altLang="ko-KR" sz="2000" u="sng" dirty="0"/>
              <a:t>2, </a:t>
            </a:r>
            <a:r>
              <a:rPr lang="ko-KR" altLang="en-US" sz="2000" u="sng" dirty="0"/>
              <a:t>고</a:t>
            </a:r>
            <a:r>
              <a:rPr lang="en-US" altLang="ko-KR" sz="2000" u="sng" dirty="0"/>
              <a:t>3)</a:t>
            </a:r>
            <a:endParaRPr lang="ko-KR" altLang="en-US" sz="2000" dirty="0"/>
          </a:p>
          <a:p>
            <a:pPr algn="just"/>
            <a:endParaRPr lang="en-US" altLang="ko-KR" sz="2000" dirty="0" smtClean="0"/>
          </a:p>
          <a:p>
            <a:pPr algn="just" fontAlgn="base"/>
            <a:r>
              <a:rPr lang="en-US" altLang="ko-KR" sz="1800" dirty="0"/>
              <a:t>1.</a:t>
            </a:r>
            <a:r>
              <a:rPr lang="ko-KR" altLang="en-US" sz="1800" dirty="0"/>
              <a:t>교회를 언제부터 다니게 되었나요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 ①</a:t>
            </a:r>
            <a:r>
              <a:rPr lang="ko-KR" altLang="en-US" sz="1800" dirty="0"/>
              <a:t>태어나자마자 </a:t>
            </a:r>
            <a:r>
              <a:rPr lang="ko-KR" altLang="en-US" sz="1800" dirty="0" smtClean="0"/>
              <a:t>       ②</a:t>
            </a:r>
            <a:r>
              <a:rPr lang="ko-KR" altLang="en-US" sz="1800" dirty="0"/>
              <a:t>초등학교 입학 전 </a:t>
            </a:r>
            <a:r>
              <a:rPr lang="ko-KR" altLang="en-US" sz="1800" dirty="0" smtClean="0"/>
              <a:t>    ③</a:t>
            </a:r>
            <a:r>
              <a:rPr lang="ko-KR" altLang="en-US" sz="1800" dirty="0"/>
              <a:t>초등학교 저학년 </a:t>
            </a:r>
            <a:endParaRPr lang="en-US" altLang="ko-KR" sz="1800" dirty="0" smtClean="0"/>
          </a:p>
          <a:p>
            <a:pPr algn="just" fontAlgn="base"/>
            <a:r>
              <a:rPr lang="en-US" altLang="ko-KR" sz="1800" dirty="0"/>
              <a:t>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④</a:t>
            </a:r>
            <a:r>
              <a:rPr lang="ko-KR" altLang="en-US" sz="1800" dirty="0"/>
              <a:t>초등학교 고학년 </a:t>
            </a:r>
            <a:r>
              <a:rPr lang="ko-KR" altLang="en-US" sz="1800" dirty="0" smtClean="0"/>
              <a:t>   ⑤</a:t>
            </a:r>
            <a:r>
              <a:rPr lang="ko-KR" altLang="en-US" sz="1800" dirty="0"/>
              <a:t>중학교 때 </a:t>
            </a:r>
            <a:r>
              <a:rPr lang="ko-KR" altLang="en-US" sz="1800" dirty="0" smtClean="0"/>
              <a:t>              ⑥</a:t>
            </a:r>
            <a:r>
              <a:rPr lang="ko-KR" altLang="en-US" sz="1800" dirty="0" err="1" smtClean="0"/>
              <a:t>고등학교때</a:t>
            </a:r>
            <a:endParaRPr lang="en-US" altLang="ko-KR" sz="1800" dirty="0" smtClean="0"/>
          </a:p>
          <a:p>
            <a:pPr algn="just" fontAlgn="base"/>
            <a:endParaRPr lang="ko-KR" altLang="en-US" sz="1800" dirty="0"/>
          </a:p>
          <a:p>
            <a:pPr algn="just" fontAlgn="base"/>
            <a:r>
              <a:rPr lang="en-US" altLang="ko-KR" sz="1800" dirty="0"/>
              <a:t>2.</a:t>
            </a:r>
            <a:r>
              <a:rPr lang="ko-KR" altLang="en-US" sz="1800" dirty="0"/>
              <a:t>교회에 다니게 된 계기는 무엇인가요</a:t>
            </a:r>
            <a:r>
              <a:rPr lang="en-US" altLang="ko-KR" sz="1800" dirty="0"/>
              <a:t>?</a:t>
            </a:r>
            <a:endParaRPr lang="ko-KR" altLang="en-US" sz="1800" dirty="0"/>
          </a:p>
          <a:p>
            <a:pPr algn="just" fontAlgn="base"/>
            <a:r>
              <a:rPr lang="ko-KR" altLang="en-US" sz="1800" dirty="0" smtClean="0"/>
              <a:t> ①</a:t>
            </a:r>
            <a:r>
              <a:rPr lang="ko-KR" altLang="en-US" sz="1800" dirty="0"/>
              <a:t>부모님의 권유 </a:t>
            </a:r>
            <a:r>
              <a:rPr lang="ko-KR" altLang="en-US" sz="1800" dirty="0" smtClean="0"/>
              <a:t>      ②</a:t>
            </a:r>
            <a:r>
              <a:rPr lang="ko-KR" altLang="en-US" sz="1800" dirty="0" err="1"/>
              <a:t>부모님외</a:t>
            </a:r>
            <a:r>
              <a:rPr lang="ko-KR" altLang="en-US" sz="1800" dirty="0"/>
              <a:t> 가족이 권유 ③친구의 </a:t>
            </a:r>
            <a:r>
              <a:rPr lang="ko-KR" altLang="en-US" sz="1800" dirty="0" smtClean="0"/>
              <a:t>권유</a:t>
            </a:r>
            <a:endParaRPr lang="en-US" altLang="ko-KR" sz="1800" dirty="0" smtClean="0"/>
          </a:p>
          <a:p>
            <a:pPr algn="just" fontAlgn="base"/>
            <a:r>
              <a:rPr lang="ko-KR" altLang="en-US" sz="1800" dirty="0" smtClean="0"/>
              <a:t> </a:t>
            </a:r>
            <a:r>
              <a:rPr lang="ko-KR" altLang="en-US" sz="1800" dirty="0"/>
              <a:t>④교회에 대한 </a:t>
            </a:r>
            <a:r>
              <a:rPr lang="ko-KR" altLang="en-US" sz="1800" dirty="0" smtClean="0"/>
              <a:t>관심   </a:t>
            </a:r>
            <a:r>
              <a:rPr lang="ko-KR" altLang="en-US" sz="1800" dirty="0"/>
              <a:t>⑤교회의 전도 </a:t>
            </a:r>
            <a:r>
              <a:rPr lang="ko-KR" altLang="en-US" sz="1800" dirty="0" smtClean="0"/>
              <a:t>           ⑥</a:t>
            </a:r>
            <a:r>
              <a:rPr lang="ko-KR" altLang="en-US" sz="1800" dirty="0"/>
              <a:t>기타 </a:t>
            </a:r>
            <a:r>
              <a:rPr lang="en-US" altLang="ko-KR" sz="1800" dirty="0"/>
              <a:t>_____________________</a:t>
            </a:r>
            <a:endParaRPr lang="ko-KR" altLang="en-US" sz="1800" dirty="0"/>
          </a:p>
          <a:p>
            <a:pPr algn="just"/>
            <a:endParaRPr lang="ko-KR" altLang="en-US" sz="2000" dirty="0"/>
          </a:p>
        </p:txBody>
      </p:sp>
      <p:sp>
        <p:nvSpPr>
          <p:cNvPr id="4" name="제목 3"/>
          <p:cNvSpPr txBox="1">
            <a:spLocks noGrp="1"/>
          </p:cNvSpPr>
          <p:nvPr>
            <p:ph type="ctrTitle"/>
          </p:nvPr>
        </p:nvSpPr>
        <p:spPr>
          <a:xfrm>
            <a:off x="323528" y="332656"/>
            <a:ext cx="8424936" cy="400110"/>
          </a:xfrm>
          <a:prstGeom prst="rect">
            <a:avLst/>
          </a:prstGeom>
          <a:solidFill>
            <a:srgbClr val="B2B2B2"/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1훈정글북 R" panose="02020603020101020101" pitchFamily="18" charset="-127"/>
                <a:ea typeface="1훈정글북 R" panose="02020603020101020101" pitchFamily="18" charset="-127"/>
              </a:rPr>
              <a:t>수련회 사전〮사후 프로그램</a:t>
            </a:r>
            <a:endParaRPr lang="ko-KR" altLang="en-US" sz="2000" dirty="0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52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1421</Words>
  <Application>Microsoft Office PowerPoint</Application>
  <PresentationFormat>화면 슬라이드 쇼(4:3)</PresentationFormat>
  <Paragraphs>261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Office 테마</vt:lpstr>
      <vt:lpstr>1_Office 테마</vt:lpstr>
      <vt:lpstr>2_Office 테마</vt:lpstr>
      <vt:lpstr>3_Office 테마</vt:lpstr>
      <vt:lpstr>4_Office 테마</vt:lpstr>
      <vt:lpstr>5_Office 테마</vt:lpstr>
      <vt:lpstr>수련회 사전〮사후 프로그램</vt:lpstr>
      <vt:lpstr>수련회 사전〮사후 프로그램</vt:lpstr>
      <vt:lpstr>수련회 사전〮사후 프로그램</vt:lpstr>
      <vt:lpstr>수련회 사전〮사후 프로그램</vt:lpstr>
      <vt:lpstr>수련회 사전 프로그램</vt:lpstr>
      <vt:lpstr>수련회 사전〮사후 프로그램</vt:lpstr>
      <vt:lpstr>수련회 사전〮사후 프로그램</vt:lpstr>
      <vt:lpstr>수련회 사전〮사후 프로그램</vt:lpstr>
      <vt:lpstr>수련회 사전〮사후 프로그램</vt:lpstr>
      <vt:lpstr>수련회 사전〮사후 프로그램</vt:lpstr>
      <vt:lpstr>수련회 사전〮사후 프로그램</vt:lpstr>
      <vt:lpstr>수련회 사전〮사후 프로그램</vt:lpstr>
      <vt:lpstr>수련회 사전〮사후 프로그램</vt:lpstr>
      <vt:lpstr>수련회 사전〮사후 프로그램</vt:lpstr>
      <vt:lpstr>수련회 사전〮사후 프로그램</vt:lpstr>
      <vt:lpstr>수련회 사전〮사후 프로그램</vt:lpstr>
      <vt:lpstr>수련회 사전〮사후 프로그램</vt:lpstr>
      <vt:lpstr>수련회 사전 프로그램</vt:lpstr>
      <vt:lpstr>수련회 사후 프로그램</vt:lpstr>
      <vt:lpstr>수련회 사전〮사후 프로그램</vt:lpstr>
      <vt:lpstr>수련회 사전〮사후 프로그램</vt:lpstr>
      <vt:lpstr>수련회 사전〮사후 프로그램</vt:lpstr>
      <vt:lpstr>수련회 사후 프로그램</vt:lpstr>
      <vt:lpstr>수련회 사전〮사후 프로그램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수련회 사전〮사후 프로그램</dc:title>
  <dc:creator>Eun Won Choi</dc:creator>
  <cp:lastModifiedBy>임기선</cp:lastModifiedBy>
  <cp:revision>24</cp:revision>
  <dcterms:created xsi:type="dcterms:W3CDTF">2015-05-09T14:05:46Z</dcterms:created>
  <dcterms:modified xsi:type="dcterms:W3CDTF">2015-06-03T07:44:13Z</dcterms:modified>
</cp:coreProperties>
</file>