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8" r:id="rId2"/>
    <p:sldId id="279" r:id="rId3"/>
    <p:sldId id="280" r:id="rId4"/>
    <p:sldId id="281" r:id="rId5"/>
    <p:sldId id="258" r:id="rId6"/>
    <p:sldId id="26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6A3A9-2E85-DE4A-954C-185ABF919C60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1055A-57B2-7748-8F2E-EB0D3188A68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4320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1055A-57B2-7748-8F2E-EB0D3188A681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3509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1055A-57B2-7748-8F2E-EB0D3188A681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06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DF3E30-6EE8-DF4B-92E9-2BEF5FA14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EBC6BF8-127A-3D43-A492-6CC195F13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D4A7F0-2DF4-774E-9859-689953CE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47517C-2FF0-E347-87E6-671A3B48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B1BBBE-0D3D-ED4E-A8BB-FEA488FD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3892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0E0B7-AA10-6C4F-938E-B2070464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2305FAD-2443-FA48-902B-BBA2F4E45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32D4BF-BB49-0342-B226-C755DCEF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19557E-CE6C-5944-B2F8-A8FE322B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26E8BA-13BF-9143-960B-55145910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4934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1807DD8-9F66-3C43-82F1-EBA578B61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BEFA889-E5F3-5543-9806-7A0304F65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9BB55F-A012-8847-B6B9-15D58C32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234B0D-486D-B74F-88E6-4692381B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F7E163-495D-A64B-B163-7D0E0483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3295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1FB1B0-5E17-2B44-9C70-90563AA6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9F4AD2-58A8-5A42-A64F-BF286CF6C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50B293-E002-EC43-BECF-4E66E760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3AC4BA-1B29-3D48-8648-01CAD8B6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B548DC-81FA-3F45-8C3B-4E0FC224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7651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5E4BA9-845B-9E47-A49A-E9AFF9DD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E6D1F81-AC5C-744F-AF9B-51D32A78E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15CA00-4F00-AA48-956C-DED10ED7D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351E1A-2B33-B04E-893D-2866409F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9BE0E4-63FC-954F-B5DC-C8E87F8B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4661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514C31-C09A-E947-BA91-F4C98866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69DF39-8FF1-E041-BA6B-9C1561012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EEC6295-DDE2-A44E-9F8D-98457641D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D7F93F-CFB5-054B-A636-311ABB91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BA1C87C-959B-9D4A-B7AE-39335EB1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E47315-B283-F849-B60E-DFD93399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4123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DEA7CB-569A-6D45-B425-A8144CA9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871D48-323D-B541-92D7-08DECE6BF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8041FAC-F1AD-DD4A-A3F0-0A1CCFD45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3295135-712F-1149-B5D6-D893B8075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8E91460-5B58-DE49-96E8-14AC7030D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63A0513-5570-BE44-B9E8-71CB4DD9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6410945-EA2B-5941-8BBD-68D7BDC2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7562F8C-F50C-7C4C-A6D8-1DA35E3A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300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4BFB01-0D52-1D45-91FF-CB44826C1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DDF511E-FDBC-E444-8AF6-20FE000F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653BE2F-D44A-5D4F-B68D-266638C8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C74FE56-0F9D-3048-8578-34DB8E16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6567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FA051C0-8898-2F4B-964F-BC08E089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296A3AE-FE6A-AE43-A74C-CDF2FABB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14C72C-431B-724B-B81D-530321C5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534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87102A-3452-A94F-B8A4-31827CD8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EC6B87-2DF6-1B47-9C97-BC03F2B88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C1F86FB-BBE7-854D-BE00-AC0B65E9F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7A78D4E-AB98-974F-B61D-B3F4F1D4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CC4B8D-BEC2-D046-96FE-813A14719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C3A132B-9E56-D84A-B2AB-45E03B72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8594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F671D3-B44D-8949-9180-00A11AD31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7B9EEEA-0F02-9440-A29F-01550700A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772C636-5164-F04E-A713-998BBF366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237D8D-5E5C-1F41-B32F-A8E24032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C09BEA6-12FC-3743-9EB7-23A910AE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14FA80B-5548-8D4C-BBBC-1F7F1456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501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6DED8CA-85C3-4D48-BC09-AECAE5E5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01B025-0E0C-8D42-836F-F00B809A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26804F-1E6A-D24B-A657-B7648D883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32DD-32A7-BE48-A91E-4FAC6E741EFD}" type="datetimeFigureOut">
              <a:rPr kumimoji="1" lang="ko-KR" altLang="en-US" smtClean="0"/>
              <a:t>2019. 11. 14.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CBEBA6-DD82-D54E-9714-5F6532FEE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31FDCE-00D6-B445-8E7E-BC09FB58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FC4A6-DCF8-B248-8138-BE224DE323F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5942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1">
            <a:extLst>
              <a:ext uri="{FF2B5EF4-FFF2-40B4-BE49-F238E27FC236}">
                <a16:creationId xmlns:a16="http://schemas.microsoft.com/office/drawing/2014/main" id="{4BA0E782-D15D-C648-BBEC-7A60B78A2719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134595"/>
            <a:ext cx="9144000" cy="1475207"/>
          </a:xfrm>
          <a:prstGeom prst="rect">
            <a:avLst/>
          </a:prstGeom>
        </p:spPr>
      </p:pic>
      <p:pic>
        <p:nvPicPr>
          <p:cNvPr id="19" name="PFE element 2">
            <a:extLst>
              <a:ext uri="{FF2B5EF4-FFF2-40B4-BE49-F238E27FC236}">
                <a16:creationId xmlns:a16="http://schemas.microsoft.com/office/drawing/2014/main" id="{F54A58B5-02D0-CB41-B384-4D834B4BA8D5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" y="366748"/>
            <a:ext cx="3327400" cy="751475"/>
          </a:xfrm>
          <a:prstGeom prst="rect">
            <a:avLst/>
          </a:prstGeom>
        </p:spPr>
      </p:pic>
      <p:pic>
        <p:nvPicPr>
          <p:cNvPr id="23" name="PFE element 3">
            <a:extLst>
              <a:ext uri="{FF2B5EF4-FFF2-40B4-BE49-F238E27FC236}">
                <a16:creationId xmlns:a16="http://schemas.microsoft.com/office/drawing/2014/main" id="{08A338DF-6246-D64C-9A17-A8BFA7686066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200" y="3426373"/>
            <a:ext cx="6451600" cy="1066800"/>
          </a:xfrm>
          <a:prstGeom prst="rect">
            <a:avLst/>
          </a:prstGeom>
        </p:spPr>
      </p:pic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6976ECBB-76D3-6E41-929F-295E59093BC4}"/>
              </a:ext>
            </a:extLst>
          </p:cNvPr>
          <p:cNvCxnSpPr/>
          <p:nvPr/>
        </p:nvCxnSpPr>
        <p:spPr>
          <a:xfrm>
            <a:off x="2942897" y="3502572"/>
            <a:ext cx="6306206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FE element 5">
            <a:extLst>
              <a:ext uri="{FF2B5EF4-FFF2-40B4-BE49-F238E27FC236}">
                <a16:creationId xmlns:a16="http://schemas.microsoft.com/office/drawing/2014/main" id="{D29E582F-FCD4-A94C-9C6D-56D440A222A4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974314"/>
            <a:ext cx="2743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6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FE element 33">
            <a:extLst>
              <a:ext uri="{FF2B5EF4-FFF2-40B4-BE49-F238E27FC236}">
                <a16:creationId xmlns:a16="http://schemas.microsoft.com/office/drawing/2014/main" id="{5061BBDC-4717-644A-90E9-7242C3ACD43F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" y="-78452"/>
            <a:ext cx="12199144" cy="877083"/>
          </a:xfrm>
          <a:prstGeom prst="rect">
            <a:avLst/>
          </a:prstGeom>
        </p:spPr>
      </p:pic>
      <p:sp>
        <p:nvSpPr>
          <p:cNvPr id="15" name="pfehide34" hidden="1">
            <a:extLst>
              <a:ext uri="{FF2B5EF4-FFF2-40B4-BE49-F238E27FC236}">
                <a16:creationId xmlns:a16="http://schemas.microsoft.com/office/drawing/2014/main" id="{8A053084-EE54-094F-AB82-C778828876AB}"/>
              </a:ext>
            </a:extLst>
          </p:cNvPr>
          <p:cNvSpPr txBox="1"/>
          <p:nvPr/>
        </p:nvSpPr>
        <p:spPr>
          <a:xfrm>
            <a:off x="5302504" y="2148840"/>
            <a:ext cx="2861681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210 MillennialOTF" panose="02020503020101020101" pitchFamily="18" charset="-127"/>
                <a:ea typeface="210 MillennialOTF" panose="02020503020101020101" pitchFamily="18" charset="-127"/>
                <a:cs typeface="+mn-cs"/>
              </a:rPr>
              <a:t>예수님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F7D49BC-5F74-7B47-A36F-ED4DC3EDA8B8}"/>
              </a:ext>
            </a:extLst>
          </p:cNvPr>
          <p:cNvGrpSpPr/>
          <p:nvPr/>
        </p:nvGrpSpPr>
        <p:grpSpPr>
          <a:xfrm>
            <a:off x="5302504" y="2143916"/>
            <a:ext cx="2860487" cy="1210176"/>
            <a:chOff x="317500" y="317500"/>
            <a:chExt cx="2860487" cy="1210176"/>
          </a:xfrm>
        </p:grpSpPr>
        <p:pic>
          <p:nvPicPr>
            <p:cNvPr id="12" name="PFE element 34">
              <a:extLst>
                <a:ext uri="{FF2B5EF4-FFF2-40B4-BE49-F238E27FC236}">
                  <a16:creationId xmlns:a16="http://schemas.microsoft.com/office/drawing/2014/main" id="{80A10541-2126-3941-9374-AED1CCA4876D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2860487" cy="1210176"/>
            </a:xfrm>
            <a:prstGeom prst="rect">
              <a:avLst/>
            </a:prstGeom>
          </p:spPr>
        </p:pic>
        <p:sp>
          <p:nvSpPr>
            <p:cNvPr id="17" name="Shape_18">
              <a:extLst>
                <a:ext uri="{FF2B5EF4-FFF2-40B4-BE49-F238E27FC236}">
                  <a16:creationId xmlns:a16="http://schemas.microsoft.com/office/drawing/2014/main" id="{A5A1BDD5-A6AA-8241-BCCF-D5AFAA96D69D}"/>
                </a:ext>
              </a:extLst>
            </p:cNvPr>
            <p:cNvSpPr/>
            <p:nvPr/>
          </p:nvSpPr>
          <p:spPr>
            <a:xfrm>
              <a:off x="317500" y="317500"/>
              <a:ext cx="2860487" cy="121017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84AEBAEC-64A6-014B-A05B-98186F731E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048" y="1304798"/>
            <a:ext cx="3634486" cy="6478866"/>
          </a:xfrm>
          <a:prstGeom prst="rect">
            <a:avLst/>
          </a:prstGeom>
        </p:spPr>
      </p:pic>
      <p:sp>
        <p:nvSpPr>
          <p:cNvPr id="13" name="pfehide36" hidden="1">
            <a:extLst>
              <a:ext uri="{FF2B5EF4-FFF2-40B4-BE49-F238E27FC236}">
                <a16:creationId xmlns:a16="http://schemas.microsoft.com/office/drawing/2014/main" id="{8EB2368B-250D-1D48-8A3D-B346A90B414E}"/>
              </a:ext>
            </a:extLst>
          </p:cNvPr>
          <p:cNvSpPr txBox="1"/>
          <p:nvPr/>
        </p:nvSpPr>
        <p:spPr>
          <a:xfrm>
            <a:off x="5302504" y="3429000"/>
            <a:ext cx="5703806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210 MillennialOTF" panose="02020503020101020101" pitchFamily="18" charset="-127"/>
                <a:ea typeface="210 MillennialOTF" panose="02020503020101020101" pitchFamily="18" charset="-127"/>
                <a:cs typeface="+mn-cs"/>
              </a:rPr>
              <a:t>우리의 구원자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12399AD-6B6D-D540-829E-43993EB22A1E}"/>
              </a:ext>
            </a:extLst>
          </p:cNvPr>
          <p:cNvGrpSpPr/>
          <p:nvPr/>
        </p:nvGrpSpPr>
        <p:grpSpPr>
          <a:xfrm>
            <a:off x="5302504" y="3424076"/>
            <a:ext cx="5703094" cy="1210176"/>
            <a:chOff x="317500" y="317500"/>
            <a:chExt cx="5703094" cy="1210176"/>
          </a:xfrm>
        </p:grpSpPr>
        <p:pic>
          <p:nvPicPr>
            <p:cNvPr id="20" name="PFE element 36">
              <a:extLst>
                <a:ext uri="{FF2B5EF4-FFF2-40B4-BE49-F238E27FC236}">
                  <a16:creationId xmlns:a16="http://schemas.microsoft.com/office/drawing/2014/main" id="{7DB2239E-51B3-634E-9F8D-1BFD390133C5}"/>
                </a:ext>
              </a:extLst>
            </p:cNvPr>
            <p:cNvPicPr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5703094" cy="1210176"/>
            </a:xfrm>
            <a:prstGeom prst="rect">
              <a:avLst/>
            </a:prstGeom>
          </p:spPr>
        </p:pic>
        <p:sp>
          <p:nvSpPr>
            <p:cNvPr id="21" name="Shape_19">
              <a:extLst>
                <a:ext uri="{FF2B5EF4-FFF2-40B4-BE49-F238E27FC236}">
                  <a16:creationId xmlns:a16="http://schemas.microsoft.com/office/drawing/2014/main" id="{C617C80A-F1A6-7947-B364-B0064DF943F8}"/>
                </a:ext>
              </a:extLst>
            </p:cNvPr>
            <p:cNvSpPr/>
            <p:nvPr/>
          </p:nvSpPr>
          <p:spPr>
            <a:xfrm>
              <a:off x="317500" y="317500"/>
              <a:ext cx="5703094" cy="121017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2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6">
            <a:extLst>
              <a:ext uri="{FF2B5EF4-FFF2-40B4-BE49-F238E27FC236}">
                <a16:creationId xmlns:a16="http://schemas.microsoft.com/office/drawing/2014/main" id="{47476B1B-0A15-AD45-9668-406DFBD054EB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104" y="528096"/>
            <a:ext cx="3787614" cy="891243"/>
          </a:xfrm>
          <a:prstGeom prst="rect">
            <a:avLst/>
          </a:prstGeom>
        </p:spPr>
      </p:pic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0C0111D9-2171-0544-BD4C-A7DD2935F3B6}"/>
              </a:ext>
            </a:extLst>
          </p:cNvPr>
          <p:cNvCxnSpPr/>
          <p:nvPr/>
        </p:nvCxnSpPr>
        <p:spPr>
          <a:xfrm>
            <a:off x="1019504" y="1418887"/>
            <a:ext cx="6306206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FE element 8">
            <a:extLst>
              <a:ext uri="{FF2B5EF4-FFF2-40B4-BE49-F238E27FC236}">
                <a16:creationId xmlns:a16="http://schemas.microsoft.com/office/drawing/2014/main" id="{60792FD4-6F5C-1042-9BAD-B4C36FFAB465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27" y="1550828"/>
            <a:ext cx="112014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1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9">
            <a:extLst>
              <a:ext uri="{FF2B5EF4-FFF2-40B4-BE49-F238E27FC236}">
                <a16:creationId xmlns:a16="http://schemas.microsoft.com/office/drawing/2014/main" id="{7DA29053-FF77-2F4B-980B-6F5C9257E379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104" y="528096"/>
            <a:ext cx="3787614" cy="891243"/>
          </a:xfrm>
          <a:prstGeom prst="rect">
            <a:avLst/>
          </a:prstGeom>
        </p:spPr>
      </p:pic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0C0111D9-2171-0544-BD4C-A7DD2935F3B6}"/>
              </a:ext>
            </a:extLst>
          </p:cNvPr>
          <p:cNvCxnSpPr/>
          <p:nvPr/>
        </p:nvCxnSpPr>
        <p:spPr>
          <a:xfrm>
            <a:off x="1019504" y="1418887"/>
            <a:ext cx="6306206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FE element 11">
            <a:extLst>
              <a:ext uri="{FF2B5EF4-FFF2-40B4-BE49-F238E27FC236}">
                <a16:creationId xmlns:a16="http://schemas.microsoft.com/office/drawing/2014/main" id="{F2344101-E2E1-1B4B-AC0E-F863D7CFF5BB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27" y="1550828"/>
            <a:ext cx="112014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6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2">
            <a:extLst>
              <a:ext uri="{FF2B5EF4-FFF2-40B4-BE49-F238E27FC236}">
                <a16:creationId xmlns:a16="http://schemas.microsoft.com/office/drawing/2014/main" id="{7A81AC7C-6966-4042-B0CE-F7287C83FAB9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104" y="528096"/>
            <a:ext cx="3787614" cy="891243"/>
          </a:xfrm>
          <a:prstGeom prst="rect">
            <a:avLst/>
          </a:prstGeom>
        </p:spPr>
      </p:pic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0C0111D9-2171-0544-BD4C-A7DD2935F3B6}"/>
              </a:ext>
            </a:extLst>
          </p:cNvPr>
          <p:cNvCxnSpPr/>
          <p:nvPr/>
        </p:nvCxnSpPr>
        <p:spPr>
          <a:xfrm>
            <a:off x="1019504" y="1418887"/>
            <a:ext cx="6306206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FE element 14">
            <a:extLst>
              <a:ext uri="{FF2B5EF4-FFF2-40B4-BE49-F238E27FC236}">
                <a16:creationId xmlns:a16="http://schemas.microsoft.com/office/drawing/2014/main" id="{2D10C3B1-BD0C-E54D-B9ED-CC50342B09EC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27" y="1550828"/>
            <a:ext cx="112014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9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5">
            <a:extLst>
              <a:ext uri="{FF2B5EF4-FFF2-40B4-BE49-F238E27FC236}">
                <a16:creationId xmlns:a16="http://schemas.microsoft.com/office/drawing/2014/main" id="{AAD88649-5B15-B14B-8EE9-0AD98AE65D4E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" y="-78452"/>
            <a:ext cx="12199144" cy="87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0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6">
            <a:extLst>
              <a:ext uri="{FF2B5EF4-FFF2-40B4-BE49-F238E27FC236}">
                <a16:creationId xmlns:a16="http://schemas.microsoft.com/office/drawing/2014/main" id="{02F29AC9-42DE-B147-9638-74D7BB5EFCAD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" y="-78452"/>
            <a:ext cx="12199144" cy="87708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695C266-FEB6-534C-AD52-0B554240EC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772" y="2099668"/>
            <a:ext cx="6823964" cy="475833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C48C658-C882-6640-9310-79657671E0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46304" y="2659931"/>
            <a:ext cx="4078640" cy="466974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6C1FA8F-2867-3D41-B7E2-705052AB63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42929">
            <a:off x="9021363" y="1531465"/>
            <a:ext cx="610171" cy="74775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5FBFD2A-A494-8445-A81F-B9850C1CD7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13223">
            <a:off x="8898959" y="2589407"/>
            <a:ext cx="429836" cy="3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21">
            <a:extLst>
              <a:ext uri="{FF2B5EF4-FFF2-40B4-BE49-F238E27FC236}">
                <a16:creationId xmlns:a16="http://schemas.microsoft.com/office/drawing/2014/main" id="{395E793E-AF1C-B549-92D0-E0210DF2E02B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" y="-78452"/>
            <a:ext cx="12199144" cy="87708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9AC2EC4-9A55-8A4E-91FB-CDBA8D1631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89" y="2825372"/>
            <a:ext cx="2298102" cy="411456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B50A02D-7D1A-2B4A-BF4E-8638C64315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675" y="1028466"/>
            <a:ext cx="3772280" cy="39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5938BAE-99A9-5D44-AE43-8B9FCA079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27" y="1772412"/>
            <a:ext cx="3956558" cy="650186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3333279-AEF7-D645-AEF1-3BEF5F80D1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432" y="210566"/>
            <a:ext cx="5324648" cy="6647434"/>
          </a:xfrm>
          <a:prstGeom prst="rect">
            <a:avLst/>
          </a:prstGeom>
        </p:spPr>
      </p:pic>
      <p:pic>
        <p:nvPicPr>
          <p:cNvPr id="12" name="PFE element 26">
            <a:extLst>
              <a:ext uri="{FF2B5EF4-FFF2-40B4-BE49-F238E27FC236}">
                <a16:creationId xmlns:a16="http://schemas.microsoft.com/office/drawing/2014/main" id="{A0241AAC-BF74-444A-8969-9E3A6FBCC382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" y="-78452"/>
            <a:ext cx="12199144" cy="87708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695C266-FEB6-534C-AD52-0B554240EC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772" y="2099668"/>
            <a:ext cx="6823964" cy="4758332"/>
          </a:xfrm>
          <a:prstGeom prst="rect">
            <a:avLst/>
          </a:prstGeom>
        </p:spPr>
      </p:pic>
      <p:grpSp>
        <p:nvGrpSpPr>
          <p:cNvPr id="18" name="pfehide28" hidden="1">
            <a:extLst>
              <a:ext uri="{FF2B5EF4-FFF2-40B4-BE49-F238E27FC236}">
                <a16:creationId xmlns:a16="http://schemas.microsoft.com/office/drawing/2014/main" id="{18B7DB91-7B71-5247-9A3B-08D8B98F2529}"/>
              </a:ext>
            </a:extLst>
          </p:cNvPr>
          <p:cNvGrpSpPr/>
          <p:nvPr/>
        </p:nvGrpSpPr>
        <p:grpSpPr>
          <a:xfrm>
            <a:off x="5157216" y="1545336"/>
            <a:ext cx="4157327" cy="1637987"/>
            <a:chOff x="2442786" y="898020"/>
            <a:chExt cx="4750349" cy="2167312"/>
          </a:xfrm>
        </p:grpSpPr>
        <p:pic>
          <p:nvPicPr>
            <p:cNvPr id="19" name="그림 18" hidden="1">
              <a:extLst>
                <a:ext uri="{FF2B5EF4-FFF2-40B4-BE49-F238E27FC236}">
                  <a16:creationId xmlns:a16="http://schemas.microsoft.com/office/drawing/2014/main" id="{A1103B71-B4E7-E743-8383-27ED8580D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442786" y="898020"/>
              <a:ext cx="4750349" cy="2167312"/>
            </a:xfrm>
            <a:prstGeom prst="rect">
              <a:avLst/>
            </a:prstGeom>
          </p:spPr>
        </p:pic>
        <p:sp>
          <p:nvSpPr>
            <p:cNvPr id="20" name="TextBox 19" hidden="1">
              <a:extLst>
                <a:ext uri="{FF2B5EF4-FFF2-40B4-BE49-F238E27FC236}">
                  <a16:creationId xmlns:a16="http://schemas.microsoft.com/office/drawing/2014/main" id="{C67E8763-B16D-4B4F-A701-73D5E200B212}"/>
                </a:ext>
              </a:extLst>
            </p:cNvPr>
            <p:cNvSpPr txBox="1"/>
            <p:nvPr/>
          </p:nvSpPr>
          <p:spPr>
            <a:xfrm>
              <a:off x="2697010" y="1373218"/>
              <a:ext cx="31808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ko-KR" altLang="en-US" sz="2400" dirty="0" err="1">
                  <a:latin typeface="210 MillennialOTF" panose="02020503020101020101" pitchFamily="18" charset="-127"/>
                  <a:ea typeface="210 MillennialOTF" panose="02020503020101020101" pitchFamily="18" charset="-127"/>
                </a:rPr>
                <a:t>세상죄를</a:t>
              </a:r>
              <a:r>
                <a:rPr kumimoji="1" lang="ko-KR" altLang="en-US" sz="2400" dirty="0">
                  <a:latin typeface="210 MillennialOTF" panose="02020503020101020101" pitchFamily="18" charset="-127"/>
                  <a:ea typeface="210 MillennialOTF" panose="02020503020101020101" pitchFamily="18" charset="-127"/>
                </a:rPr>
                <a:t> 지고 가시는</a:t>
              </a:r>
              <a:endParaRPr kumimoji="1" lang="en-US" altLang="ko-KR" sz="2400" dirty="0">
                <a:latin typeface="210 MillennialOTF" panose="02020503020101020101" pitchFamily="18" charset="-127"/>
                <a:ea typeface="210 MillennialOTF" panose="02020503020101020101" pitchFamily="18" charset="-127"/>
              </a:endParaRPr>
            </a:p>
            <a:p>
              <a:r>
                <a:rPr kumimoji="1" lang="ko-KR" altLang="en-US" sz="2400" dirty="0">
                  <a:latin typeface="210 MillennialOTF" panose="02020503020101020101" pitchFamily="18" charset="-127"/>
                  <a:ea typeface="210 MillennialOTF" panose="02020503020101020101" pitchFamily="18" charset="-127"/>
                </a:rPr>
                <a:t>하나님의 어린양이십니다</a:t>
              </a:r>
              <a:r>
                <a:rPr kumimoji="1" lang="en-US" altLang="ko-KR" sz="2400" dirty="0">
                  <a:latin typeface="210 MillennialOTF" panose="02020503020101020101" pitchFamily="18" charset="-127"/>
                  <a:ea typeface="210 MillennialOTF" panose="02020503020101020101" pitchFamily="18" charset="-127"/>
                </a:rPr>
                <a:t>!</a:t>
              </a:r>
              <a:endParaRPr kumimoji="1" lang="ko-KR" altLang="en-US" sz="2400" dirty="0">
                <a:latin typeface="210 MillennialOTF" panose="02020503020101020101" pitchFamily="18" charset="-127"/>
                <a:ea typeface="210 MillennialOTF" panose="02020503020101020101" pitchFamily="18" charset="-127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758C66F-CD48-4C46-834C-58E3F7EC9FA6}"/>
              </a:ext>
            </a:extLst>
          </p:cNvPr>
          <p:cNvGrpSpPr/>
          <p:nvPr/>
        </p:nvGrpSpPr>
        <p:grpSpPr>
          <a:xfrm>
            <a:off x="5159429" y="1545180"/>
            <a:ext cx="4152900" cy="1638300"/>
            <a:chOff x="317500" y="317500"/>
            <a:chExt cx="4152900" cy="1638300"/>
          </a:xfrm>
        </p:grpSpPr>
        <p:pic>
          <p:nvPicPr>
            <p:cNvPr id="15" name="PFE element 28">
              <a:extLst>
                <a:ext uri="{FF2B5EF4-FFF2-40B4-BE49-F238E27FC236}">
                  <a16:creationId xmlns:a16="http://schemas.microsoft.com/office/drawing/2014/main" id="{85C8D7AD-6406-D843-9133-A231F49C8A81}"/>
                </a:ext>
              </a:extLst>
            </p:cNvPr>
            <p:cNvPicPr>
              <a:picLocks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4152900" cy="1638300"/>
            </a:xfrm>
            <a:prstGeom prst="rect">
              <a:avLst/>
            </a:prstGeom>
          </p:spPr>
        </p:pic>
        <p:sp>
          <p:nvSpPr>
            <p:cNvPr id="17" name="Shape_16">
              <a:extLst>
                <a:ext uri="{FF2B5EF4-FFF2-40B4-BE49-F238E27FC236}">
                  <a16:creationId xmlns:a16="http://schemas.microsoft.com/office/drawing/2014/main" id="{28102C6E-EDB2-6745-B465-CE03917D2E7C}"/>
                </a:ext>
              </a:extLst>
            </p:cNvPr>
            <p:cNvSpPr/>
            <p:nvPr/>
          </p:nvSpPr>
          <p:spPr>
            <a:xfrm>
              <a:off x="317500" y="317500"/>
              <a:ext cx="4152900" cy="16383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10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29">
            <a:extLst>
              <a:ext uri="{FF2B5EF4-FFF2-40B4-BE49-F238E27FC236}">
                <a16:creationId xmlns:a16="http://schemas.microsoft.com/office/drawing/2014/main" id="{B204E37A-3CED-774C-BB92-E9C55E189F39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" y="-78452"/>
            <a:ext cx="12199144" cy="87708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14B967C-A16E-8344-89FA-35F933CC3C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616" y="1462533"/>
            <a:ext cx="2575052" cy="431243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41DC543-A8C3-6E4B-9596-F7A4864067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6953">
            <a:off x="6254758" y="4136543"/>
            <a:ext cx="2374646" cy="1731885"/>
          </a:xfrm>
          <a:prstGeom prst="rect">
            <a:avLst/>
          </a:prstGeom>
        </p:spPr>
      </p:pic>
      <p:sp>
        <p:nvSpPr>
          <p:cNvPr id="15" name="pfehide32" hidden="1">
            <a:extLst>
              <a:ext uri="{FF2B5EF4-FFF2-40B4-BE49-F238E27FC236}">
                <a16:creationId xmlns:a16="http://schemas.microsoft.com/office/drawing/2014/main" id="{8A053084-EE54-094F-AB82-C778828876AB}"/>
              </a:ext>
            </a:extLst>
          </p:cNvPr>
          <p:cNvSpPr txBox="1"/>
          <p:nvPr/>
        </p:nvSpPr>
        <p:spPr>
          <a:xfrm>
            <a:off x="2879344" y="5657671"/>
            <a:ext cx="6580648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7200" dirty="0">
                <a:latin typeface="210 MillennialOTF" panose="02020503020101020101" pitchFamily="18" charset="-127"/>
                <a:ea typeface="210 MillennialOTF" panose="02020503020101020101" pitchFamily="18" charset="-127"/>
              </a:rPr>
              <a:t>하나님의 어린양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35E2FD2-32A1-4440-BD5A-6682B7A66C1B}"/>
              </a:ext>
            </a:extLst>
          </p:cNvPr>
          <p:cNvGrpSpPr/>
          <p:nvPr/>
        </p:nvGrpSpPr>
        <p:grpSpPr>
          <a:xfrm>
            <a:off x="2879344" y="5653692"/>
            <a:ext cx="6579394" cy="1208287"/>
            <a:chOff x="317500" y="317500"/>
            <a:chExt cx="6579394" cy="1208287"/>
          </a:xfrm>
        </p:grpSpPr>
        <p:pic>
          <p:nvPicPr>
            <p:cNvPr id="13" name="PFE element 32">
              <a:extLst>
                <a:ext uri="{FF2B5EF4-FFF2-40B4-BE49-F238E27FC236}">
                  <a16:creationId xmlns:a16="http://schemas.microsoft.com/office/drawing/2014/main" id="{6393E2B5-1345-AF42-BEAC-1A936B2F1DBE}"/>
                </a:ext>
              </a:extLst>
            </p:cNvPr>
            <p:cNvPicPr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6579394" cy="1208287"/>
            </a:xfrm>
            <a:prstGeom prst="rect">
              <a:avLst/>
            </a:prstGeom>
          </p:spPr>
        </p:pic>
        <p:sp>
          <p:nvSpPr>
            <p:cNvPr id="17" name="Shape_17">
              <a:extLst>
                <a:ext uri="{FF2B5EF4-FFF2-40B4-BE49-F238E27FC236}">
                  <a16:creationId xmlns:a16="http://schemas.microsoft.com/office/drawing/2014/main" id="{518C2E1F-5832-C542-A674-0CBBFD7C5181}"/>
                </a:ext>
              </a:extLst>
            </p:cNvPr>
            <p:cNvSpPr/>
            <p:nvPr/>
          </p:nvSpPr>
          <p:spPr>
            <a:xfrm>
              <a:off x="317500" y="317500"/>
              <a:ext cx="6579394" cy="120828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3093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13</Words>
  <Application>Microsoft Macintosh PowerPoint</Application>
  <PresentationFormat>와이드스크린</PresentationFormat>
  <Paragraphs>7</Paragraphs>
  <Slides>10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210 MillennialOTF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OH HYUNSIK</dc:creator>
  <cp:lastModifiedBy>OH HYUNSIK</cp:lastModifiedBy>
  <cp:revision>24</cp:revision>
  <dcterms:created xsi:type="dcterms:W3CDTF">2019-11-12T04:04:38Z</dcterms:created>
  <dcterms:modified xsi:type="dcterms:W3CDTF">2019-11-14T06:14:56Z</dcterms:modified>
</cp:coreProperties>
</file>