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D6DB7-1187-497B-BD2C-4334503CD595}" type="datetimeFigureOut">
              <a:rPr lang="ko-KR" altLang="en-US" smtClean="0"/>
              <a:t>2017-07-07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AECD-8A94-4A05-93EF-09ECAF9215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40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D6DB7-1187-497B-BD2C-4334503CD595}" type="datetimeFigureOut">
              <a:rPr lang="ko-KR" altLang="en-US" smtClean="0"/>
              <a:t>2017-07-07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AECD-8A94-4A05-93EF-09ECAF9215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0399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D6DB7-1187-497B-BD2C-4334503CD595}" type="datetimeFigureOut">
              <a:rPr lang="ko-KR" altLang="en-US" smtClean="0"/>
              <a:t>2017-07-07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AECD-8A94-4A05-93EF-09ECAF9215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8950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D6DB7-1187-497B-BD2C-4334503CD595}" type="datetimeFigureOut">
              <a:rPr lang="ko-KR" altLang="en-US" smtClean="0"/>
              <a:t>2017-07-07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AECD-8A94-4A05-93EF-09ECAF9215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0548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D6DB7-1187-497B-BD2C-4334503CD595}" type="datetimeFigureOut">
              <a:rPr lang="ko-KR" altLang="en-US" smtClean="0"/>
              <a:t>2017-07-07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AECD-8A94-4A05-93EF-09ECAF9215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3940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D6DB7-1187-497B-BD2C-4334503CD595}" type="datetimeFigureOut">
              <a:rPr lang="ko-KR" altLang="en-US" smtClean="0"/>
              <a:t>2017-07-07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AECD-8A94-4A05-93EF-09ECAF9215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9653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D6DB7-1187-497B-BD2C-4334503CD595}" type="datetimeFigureOut">
              <a:rPr lang="ko-KR" altLang="en-US" smtClean="0"/>
              <a:t>2017-07-07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AECD-8A94-4A05-93EF-09ECAF9215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181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D6DB7-1187-497B-BD2C-4334503CD595}" type="datetimeFigureOut">
              <a:rPr lang="ko-KR" altLang="en-US" smtClean="0"/>
              <a:t>2017-07-07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AECD-8A94-4A05-93EF-09ECAF9215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8642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D6DB7-1187-497B-BD2C-4334503CD595}" type="datetimeFigureOut">
              <a:rPr lang="ko-KR" altLang="en-US" smtClean="0"/>
              <a:t>2017-07-07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AECD-8A94-4A05-93EF-09ECAF9215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7479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D6DB7-1187-497B-BD2C-4334503CD595}" type="datetimeFigureOut">
              <a:rPr lang="ko-KR" altLang="en-US" smtClean="0"/>
              <a:t>2017-07-07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AECD-8A94-4A05-93EF-09ECAF9215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9554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D6DB7-1187-497B-BD2C-4334503CD595}" type="datetimeFigureOut">
              <a:rPr lang="ko-KR" altLang="en-US" smtClean="0"/>
              <a:t>2017-07-07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AECD-8A94-4A05-93EF-09ECAF9215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7359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D6DB7-1187-497B-BD2C-4334503CD595}" type="datetimeFigureOut">
              <a:rPr lang="ko-KR" altLang="en-US" smtClean="0"/>
              <a:t>2017-07-07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CAECD-8A94-4A05-93EF-09ECAF9215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171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그룹 61"/>
          <p:cNvGrpSpPr/>
          <p:nvPr/>
        </p:nvGrpSpPr>
        <p:grpSpPr>
          <a:xfrm>
            <a:off x="2216426" y="1705232"/>
            <a:ext cx="7372417" cy="4040660"/>
            <a:chOff x="2216426" y="1705232"/>
            <a:chExt cx="7372417" cy="4040660"/>
          </a:xfrm>
        </p:grpSpPr>
        <p:cxnSp>
          <p:nvCxnSpPr>
            <p:cNvPr id="5" name="직선 연결선 4"/>
            <p:cNvCxnSpPr/>
            <p:nvPr/>
          </p:nvCxnSpPr>
          <p:spPr>
            <a:xfrm flipV="1">
              <a:off x="2216426" y="4150559"/>
              <a:ext cx="7372417" cy="5073"/>
            </a:xfrm>
            <a:prstGeom prst="line">
              <a:avLst/>
            </a:prstGeom>
            <a:ln w="1270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/>
            <p:cNvCxnSpPr/>
            <p:nvPr/>
          </p:nvCxnSpPr>
          <p:spPr>
            <a:xfrm>
              <a:off x="2216426" y="1705232"/>
              <a:ext cx="0" cy="4040660"/>
            </a:xfrm>
            <a:prstGeom prst="line">
              <a:avLst/>
            </a:prstGeom>
            <a:ln w="1270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>
            <a:xfrm>
              <a:off x="4744231" y="1705232"/>
              <a:ext cx="0" cy="404066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>
              <a:off x="7772431" y="1705232"/>
              <a:ext cx="12326" cy="249176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>
              <a:off x="4744231" y="3059748"/>
              <a:ext cx="2991098" cy="9159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순서도: 연결자 17"/>
            <p:cNvSpPr/>
            <p:nvPr/>
          </p:nvSpPr>
          <p:spPr>
            <a:xfrm>
              <a:off x="2340530" y="3820102"/>
              <a:ext cx="204961" cy="224680"/>
            </a:xfrm>
            <a:prstGeom prst="flowChartConnector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순서도: 연결자 37"/>
            <p:cNvSpPr/>
            <p:nvPr/>
          </p:nvSpPr>
          <p:spPr>
            <a:xfrm>
              <a:off x="3521173" y="4290426"/>
              <a:ext cx="204961" cy="224680"/>
            </a:xfrm>
            <a:prstGeom prst="flowChartConnector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순서도: 연결자 38"/>
            <p:cNvSpPr/>
            <p:nvPr/>
          </p:nvSpPr>
          <p:spPr>
            <a:xfrm>
              <a:off x="4411809" y="3820102"/>
              <a:ext cx="204961" cy="224680"/>
            </a:xfrm>
            <a:prstGeom prst="flowChartConnector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순서도: 연결자 39"/>
            <p:cNvSpPr/>
            <p:nvPr/>
          </p:nvSpPr>
          <p:spPr>
            <a:xfrm>
              <a:off x="7452687" y="3820102"/>
              <a:ext cx="204961" cy="224680"/>
            </a:xfrm>
            <a:prstGeom prst="flowChartConnector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순서도: 연결자 40"/>
            <p:cNvSpPr/>
            <p:nvPr/>
          </p:nvSpPr>
          <p:spPr>
            <a:xfrm>
              <a:off x="4843621" y="3820102"/>
              <a:ext cx="204961" cy="224680"/>
            </a:xfrm>
            <a:prstGeom prst="flowChartConnector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순서도: 연결자 41"/>
            <p:cNvSpPr/>
            <p:nvPr/>
          </p:nvSpPr>
          <p:spPr>
            <a:xfrm>
              <a:off x="7458577" y="2736646"/>
              <a:ext cx="204961" cy="224680"/>
            </a:xfrm>
            <a:prstGeom prst="flowChartConnector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순서도: 연결자 42"/>
            <p:cNvSpPr/>
            <p:nvPr/>
          </p:nvSpPr>
          <p:spPr>
            <a:xfrm>
              <a:off x="4848952" y="2736646"/>
              <a:ext cx="204961" cy="224680"/>
            </a:xfrm>
            <a:prstGeom prst="flowChartConnector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44" name="그림 4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4114" y="2223011"/>
              <a:ext cx="687050" cy="816334"/>
            </a:xfrm>
            <a:prstGeom prst="rect">
              <a:avLst/>
            </a:prstGeom>
          </p:spPr>
        </p:pic>
        <p:pic>
          <p:nvPicPr>
            <p:cNvPr id="45" name="그림 4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97300" y="4760027"/>
              <a:ext cx="2220796" cy="711609"/>
            </a:xfrm>
            <a:prstGeom prst="rect">
              <a:avLst/>
            </a:prstGeom>
          </p:spPr>
        </p:pic>
        <p:sp>
          <p:nvSpPr>
            <p:cNvPr id="46" name="TextBox 45"/>
            <p:cNvSpPr txBox="1"/>
            <p:nvPr/>
          </p:nvSpPr>
          <p:spPr>
            <a:xfrm>
              <a:off x="5019147" y="3751485"/>
              <a:ext cx="10011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>
                  <a:solidFill>
                    <a:srgbClr val="0070C0"/>
                  </a:solidFill>
                  <a:latin typeface="Adobe 고딕 Std B" panose="020B0800000000000000" pitchFamily="34" charset="-127"/>
                  <a:ea typeface="Adobe 고딕 Std B" panose="020B0800000000000000" pitchFamily="34" charset="-127"/>
                </a:rPr>
                <a:t>편의점</a:t>
              </a:r>
              <a:endParaRPr lang="ko-KR" altLang="en-US" dirty="0">
                <a:solidFill>
                  <a:srgbClr val="0070C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196721" y="3751485"/>
              <a:ext cx="13656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>
                  <a:solidFill>
                    <a:srgbClr val="0070C0"/>
                  </a:solidFill>
                  <a:latin typeface="Adobe 고딕 Std B" panose="020B0800000000000000" pitchFamily="34" charset="-127"/>
                  <a:ea typeface="Adobe 고딕 Std B" panose="020B0800000000000000" pitchFamily="34" charset="-127"/>
                </a:rPr>
                <a:t>태평양약국</a:t>
              </a:r>
              <a:endParaRPr lang="ko-KR" altLang="en-US" dirty="0">
                <a:solidFill>
                  <a:srgbClr val="0070C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520775" y="3733603"/>
              <a:ext cx="6597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>
                  <a:solidFill>
                    <a:srgbClr val="0070C0"/>
                  </a:solidFill>
                  <a:latin typeface="Adobe 고딕 Std B" panose="020B0800000000000000" pitchFamily="34" charset="-127"/>
                  <a:ea typeface="Adobe 고딕 Std B" panose="020B0800000000000000" pitchFamily="34" charset="-127"/>
                </a:rPr>
                <a:t>농협</a:t>
              </a:r>
              <a:endParaRPr lang="ko-KR" altLang="en-US" dirty="0">
                <a:solidFill>
                  <a:srgbClr val="0070C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402948" y="3733603"/>
              <a:ext cx="11443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>
                  <a:solidFill>
                    <a:srgbClr val="0070C0"/>
                  </a:solidFill>
                  <a:latin typeface="Adobe 고딕 Std B" panose="020B0800000000000000" pitchFamily="34" charset="-127"/>
                  <a:ea typeface="Adobe 고딕 Std B" panose="020B0800000000000000" pitchFamily="34" charset="-127"/>
                </a:rPr>
                <a:t>안경사랑</a:t>
              </a:r>
              <a:endParaRPr lang="ko-KR" altLang="en-US" dirty="0">
                <a:solidFill>
                  <a:srgbClr val="0070C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735329" y="2674861"/>
              <a:ext cx="12851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>
                  <a:solidFill>
                    <a:srgbClr val="0070C0"/>
                  </a:solidFill>
                  <a:latin typeface="Adobe 고딕 Std B" panose="020B0800000000000000" pitchFamily="34" charset="-127"/>
                  <a:ea typeface="Adobe 고딕 Std B" panose="020B0800000000000000" pitchFamily="34" charset="-127"/>
                </a:rPr>
                <a:t>양돈농협</a:t>
              </a:r>
              <a:endParaRPr lang="ko-KR" altLang="en-US" dirty="0">
                <a:solidFill>
                  <a:srgbClr val="0070C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687155" y="2687218"/>
              <a:ext cx="12138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err="1" smtClean="0">
                  <a:solidFill>
                    <a:srgbClr val="0070C0"/>
                  </a:solidFill>
                  <a:latin typeface="Adobe 고딕 Std B" panose="020B0800000000000000" pitchFamily="34" charset="-127"/>
                  <a:ea typeface="Adobe 고딕 Std B" panose="020B0800000000000000" pitchFamily="34" charset="-127"/>
                </a:rPr>
                <a:t>굽네치킨</a:t>
              </a:r>
              <a:endParaRPr lang="ko-KR" altLang="en-US" dirty="0">
                <a:solidFill>
                  <a:srgbClr val="0070C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518096" y="5152771"/>
              <a:ext cx="166297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dirty="0" smtClean="0">
                  <a:solidFill>
                    <a:srgbClr val="0070C0"/>
                  </a:solidFill>
                  <a:latin typeface="Adobe 고딕 Std B" panose="020B0800000000000000" pitchFamily="34" charset="-127"/>
                  <a:ea typeface="Adobe 고딕 Std B" panose="020B0800000000000000" pitchFamily="34" charset="-127"/>
                </a:rPr>
                <a:t>우성아파트</a:t>
              </a:r>
              <a:endParaRPr lang="ko-KR" altLang="en-US" sz="2000" dirty="0">
                <a:solidFill>
                  <a:srgbClr val="0070C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560542" y="1878226"/>
              <a:ext cx="14210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dirty="0" smtClean="0">
                  <a:solidFill>
                    <a:srgbClr val="006600"/>
                  </a:solidFill>
                  <a:latin typeface="Adobe 고딕 Std B" panose="020B0800000000000000" pitchFamily="34" charset="-127"/>
                  <a:ea typeface="Adobe 고딕 Std B" panose="020B0800000000000000" pitchFamily="34" charset="-127"/>
                </a:rPr>
                <a:t>세정교회</a:t>
              </a:r>
              <a:endParaRPr lang="ko-KR" altLang="en-US" sz="2000" dirty="0">
                <a:solidFill>
                  <a:srgbClr val="00660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122856" y="4544848"/>
              <a:ext cx="12138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err="1" smtClean="0">
                  <a:solidFill>
                    <a:srgbClr val="0070C0"/>
                  </a:solidFill>
                  <a:latin typeface="Adobe 고딕 Std B" panose="020B0800000000000000" pitchFamily="34" charset="-127"/>
                  <a:ea typeface="Adobe 고딕 Std B" panose="020B0800000000000000" pitchFamily="34" charset="-127"/>
                </a:rPr>
                <a:t>롯데리아</a:t>
              </a:r>
              <a:endParaRPr lang="ko-KR" altLang="en-US" dirty="0">
                <a:solidFill>
                  <a:srgbClr val="0070C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endParaRPr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1722399" y="3472250"/>
            <a:ext cx="492443" cy="136191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ko-KR" altLang="en-US" sz="2000" dirty="0" err="1" smtClean="0">
                <a:solidFill>
                  <a:srgbClr val="00206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정림삼거리</a:t>
            </a:r>
            <a:endParaRPr lang="ko-KR" altLang="en-US" sz="2000" dirty="0">
              <a:solidFill>
                <a:srgbClr val="002060"/>
              </a:solidFill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24081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</Words>
  <Application>Microsoft Office PowerPoint</Application>
  <PresentationFormat>와이드스크린</PresentationFormat>
  <Paragraphs>10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Adobe 고딕 Std B</vt:lpstr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목양실</dc:creator>
  <cp:lastModifiedBy>logos1917</cp:lastModifiedBy>
  <cp:revision>5</cp:revision>
  <dcterms:created xsi:type="dcterms:W3CDTF">2017-07-07T10:28:27Z</dcterms:created>
  <dcterms:modified xsi:type="dcterms:W3CDTF">2017-07-07T11:06:40Z</dcterms:modified>
</cp:coreProperties>
</file>