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9A8A-CB72-4DCD-9909-E1D093D52A26}" type="datetimeFigureOut">
              <a:rPr lang="ko-KR" altLang="en-US" smtClean="0"/>
              <a:t>2017-06-24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6910-C2EA-4376-8AA9-42690B1B5F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353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9A8A-CB72-4DCD-9909-E1D093D52A26}" type="datetimeFigureOut">
              <a:rPr lang="ko-KR" altLang="en-US" smtClean="0"/>
              <a:t>2017-06-24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6910-C2EA-4376-8AA9-42690B1B5F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4495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9A8A-CB72-4DCD-9909-E1D093D52A26}" type="datetimeFigureOut">
              <a:rPr lang="ko-KR" altLang="en-US" smtClean="0"/>
              <a:t>2017-06-24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6910-C2EA-4376-8AA9-42690B1B5F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042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9A8A-CB72-4DCD-9909-E1D093D52A26}" type="datetimeFigureOut">
              <a:rPr lang="ko-KR" altLang="en-US" smtClean="0"/>
              <a:t>2017-06-24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6910-C2EA-4376-8AA9-42690B1B5F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8400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9A8A-CB72-4DCD-9909-E1D093D52A26}" type="datetimeFigureOut">
              <a:rPr lang="ko-KR" altLang="en-US" smtClean="0"/>
              <a:t>2017-06-24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6910-C2EA-4376-8AA9-42690B1B5F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5059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9A8A-CB72-4DCD-9909-E1D093D52A26}" type="datetimeFigureOut">
              <a:rPr lang="ko-KR" altLang="en-US" smtClean="0"/>
              <a:t>2017-06-24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6910-C2EA-4376-8AA9-42690B1B5F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6707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9A8A-CB72-4DCD-9909-E1D093D52A26}" type="datetimeFigureOut">
              <a:rPr lang="ko-KR" altLang="en-US" smtClean="0"/>
              <a:t>2017-06-24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6910-C2EA-4376-8AA9-42690B1B5F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7930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9A8A-CB72-4DCD-9909-E1D093D52A26}" type="datetimeFigureOut">
              <a:rPr lang="ko-KR" altLang="en-US" smtClean="0"/>
              <a:t>2017-06-24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6910-C2EA-4376-8AA9-42690B1B5F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7632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9A8A-CB72-4DCD-9909-E1D093D52A26}" type="datetimeFigureOut">
              <a:rPr lang="ko-KR" altLang="en-US" smtClean="0"/>
              <a:t>2017-06-24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6910-C2EA-4376-8AA9-42690B1B5F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279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9A8A-CB72-4DCD-9909-E1D093D52A26}" type="datetimeFigureOut">
              <a:rPr lang="ko-KR" altLang="en-US" smtClean="0"/>
              <a:t>2017-06-24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6910-C2EA-4376-8AA9-42690B1B5F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3389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9A8A-CB72-4DCD-9909-E1D093D52A26}" type="datetimeFigureOut">
              <a:rPr lang="ko-KR" altLang="en-US" smtClean="0"/>
              <a:t>2017-06-24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6910-C2EA-4376-8AA9-42690B1B5F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295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9A8A-CB72-4DCD-9909-E1D093D52A26}" type="datetimeFigureOut">
              <a:rPr lang="ko-KR" altLang="en-US" smtClean="0"/>
              <a:t>2017-06-24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46910-C2EA-4376-8AA9-42690B1B5F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85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912" y="1385887"/>
            <a:ext cx="6734175" cy="4086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39952" y="2564904"/>
            <a:ext cx="1656184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mtClean="0"/>
              <a:t>백석감리교</a:t>
            </a:r>
            <a:r>
              <a:rPr lang="ko-KR" altLang="en-US"/>
              <a:t>회</a:t>
            </a:r>
          </a:p>
        </p:txBody>
      </p:sp>
    </p:spTree>
    <p:extLst>
      <p:ext uri="{BB962C8B-B14F-4D97-AF65-F5344CB8AC3E}">
        <p14:creationId xmlns:p14="http://schemas.microsoft.com/office/powerpoint/2010/main" val="573631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</Words>
  <Application>Microsoft Office PowerPoint</Application>
  <PresentationFormat>화면 슬라이드 쇼(4:3)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Registered User</cp:lastModifiedBy>
  <cp:revision>1</cp:revision>
  <dcterms:created xsi:type="dcterms:W3CDTF">2017-06-24T09:53:14Z</dcterms:created>
  <dcterms:modified xsi:type="dcterms:W3CDTF">2017-06-24T09:55:16Z</dcterms:modified>
</cp:coreProperties>
</file>